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708" r:id="rId4"/>
  </p:sldMasterIdLst>
  <p:notesMasterIdLst>
    <p:notesMasterId r:id="rId24"/>
  </p:notesMasterIdLst>
  <p:sldIdLst>
    <p:sldId id="321" r:id="rId5"/>
    <p:sldId id="269" r:id="rId6"/>
    <p:sldId id="323" r:id="rId7"/>
    <p:sldId id="324" r:id="rId8"/>
    <p:sldId id="291" r:id="rId9"/>
    <p:sldId id="284" r:id="rId10"/>
    <p:sldId id="286" r:id="rId11"/>
    <p:sldId id="287" r:id="rId12"/>
    <p:sldId id="327" r:id="rId13"/>
    <p:sldId id="296" r:id="rId14"/>
    <p:sldId id="297" r:id="rId15"/>
    <p:sldId id="325" r:id="rId16"/>
    <p:sldId id="314" r:id="rId17"/>
    <p:sldId id="315" r:id="rId18"/>
    <p:sldId id="316" r:id="rId19"/>
    <p:sldId id="317" r:id="rId20"/>
    <p:sldId id="319" r:id="rId21"/>
    <p:sldId id="326" r:id="rId22"/>
    <p:sldId id="28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1E8A6D-638B-4166-BE54-5A1B1B70FE2C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A00B44-108C-49DF-B89E-1F548566F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803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665E4F-5325-4343-8BB6-4B7B32B164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2743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665E4F-5325-4343-8BB6-4B7B32B164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5805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665E4F-5325-4343-8BB6-4B7B32B164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332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665E4F-5325-4343-8BB6-4B7B32B164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7461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665E4F-5325-4343-8BB6-4B7B32B164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364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665E4F-5325-4343-8BB6-4B7B32B164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49829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Click vào số trên bông hoa → Hiện câu hỏi.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Click vào cánh hoa → Bông hoa biến mất.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Click vô cô bé sau khi đã thu hoạch hết bông hoa → hiện trang cuối.</a:t>
            </a:r>
          </a:p>
          <a:p>
            <a:endParaRPr lang="en-US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ED79DF-6FC7-4DB0-9611-799F7BC123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1328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665E4F-5325-4343-8BB6-4B7B32B1648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1981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894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4491-828B-4127-8CE2-C6A7DED8B2FE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B380-5D91-4C69-8E8C-9D3B76CB36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76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4491-828B-4127-8CE2-C6A7DED8B2FE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B380-5D91-4C69-8E8C-9D3B76CB36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51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607C8A29-D9F7-43BA-B805-82DBD65A3D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="" xmlns:a16="http://schemas.microsoft.com/office/drawing/2014/main" id="{28F440A1-E937-4852-BC58-B36EF7711E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EA2C92C2-280A-44D7-8200-E5F65C7FF8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B62B9FF4-3A59-4FF7-849B-F17821D6F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CE5A53FB-C7E0-4571-935D-904A13189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62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EF995E64-2C53-4B30-93C1-4A36299C0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C1BFC979-5C2B-41E8-9156-774682277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CFCF75BD-E6EA-4D7C-9597-997C0E21AA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9824FCE9-7451-45A4-89E0-B0593DFE4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86F06C3B-DC59-483F-884B-6C77997C9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37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A18CE586-78F8-4B4A-AB10-A5A9B395E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2789E1C0-1BD3-43EB-867B-8BE1FF7F98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14C31446-6C8E-4046-8C69-B5DD9C760E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58B5093B-49E2-4081-A185-246B27242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458D9810-4D72-4E22-9268-8953A9608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60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FD509D55-1300-4B91-966C-EDCA46703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9CA90AC1-F952-4CA0-AAF4-249AEF3007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10C93BF4-353A-405C-8E26-BB30461070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84907574-4BB8-4E3D-863C-974FB2A156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2D1FAC7B-C063-4591-A7F4-4FB8869AA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23EE57FB-C396-4415-A9E6-ACBAF3218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26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127EF9C3-FAB2-428B-AD09-3DA3191D1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1E06BE25-4C93-4DB4-944A-C7CA2301B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="" xmlns:a16="http://schemas.microsoft.com/office/drawing/2014/main" id="{FE0CBC32-72C7-48EB-849A-D34BC6365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="" xmlns:a16="http://schemas.microsoft.com/office/drawing/2014/main" id="{21814BD3-3BD7-4B48-980E-2CE3325CF9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="" xmlns:a16="http://schemas.microsoft.com/office/drawing/2014/main" id="{2F1CC4FD-1F7E-4B00-9167-45CA531D76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="" xmlns:a16="http://schemas.microsoft.com/office/drawing/2014/main" id="{4CEC1B31-5432-43EA-84F6-5A024A391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="" xmlns:a16="http://schemas.microsoft.com/office/drawing/2014/main" id="{7DE80540-904E-4E00-9C1D-BF195564F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="" xmlns:a16="http://schemas.microsoft.com/office/drawing/2014/main" id="{4A9DDBB2-BC33-4357-AB45-71C538283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98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D592E076-BE4E-48C5-925C-19FCB37B9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="" xmlns:a16="http://schemas.microsoft.com/office/drawing/2014/main" id="{FEDDA515-0774-4698-8546-1C324933FA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EF009D43-BA48-41CA-BDFF-C083A879A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EA03AA3A-254D-49E6-976C-560CDE340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60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="" xmlns:a16="http://schemas.microsoft.com/office/drawing/2014/main" id="{C244E929-7CA2-4545-A4BE-8D6BED19A4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="" xmlns:a16="http://schemas.microsoft.com/office/drawing/2014/main" id="{75362E36-82F1-401B-9336-275C9D952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="" xmlns:a16="http://schemas.microsoft.com/office/drawing/2014/main" id="{420F6D72-738A-4851-9FD8-EA7B139BF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14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948F3DE-A604-4476-998D-4205F5392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8B65C16F-86E7-4C44-9E95-179E1283A3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B83A46DA-7BAB-4E70-8BA1-258444BE41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14AC83EE-DC63-4B76-995A-6DEFFB2E5E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288B248B-2459-4BD7-9F20-767F5A7CD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C3CF20C0-2636-48D2-A00E-2CBE2E5C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46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DF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356870" y="181610"/>
            <a:ext cx="11478260" cy="6383655"/>
          </a:xfrm>
          <a:prstGeom prst="rect">
            <a:avLst/>
          </a:prstGeom>
          <a:noFill/>
          <a:ln w="28575">
            <a:solidFill>
              <a:srgbClr val="FC5E7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96"/>
          <p:cNvPicPr>
            <a:picLocks noChangeAspect="1"/>
          </p:cNvPicPr>
          <p:nvPr userDrawn="1"/>
        </p:nvPicPr>
        <p:blipFill>
          <a:blip r:embed="rId2"/>
          <a:srcRect r="76162" b="65888"/>
          <a:stretch>
            <a:fillRect/>
          </a:stretch>
        </p:blipFill>
        <p:spPr>
          <a:xfrm>
            <a:off x="-439420" y="0"/>
            <a:ext cx="2397760" cy="1715770"/>
          </a:xfrm>
          <a:prstGeom prst="rect">
            <a:avLst/>
          </a:prstGeom>
        </p:spPr>
      </p:pic>
      <p:pic>
        <p:nvPicPr>
          <p:cNvPr id="10" name="图片 9" descr="96"/>
          <p:cNvPicPr>
            <a:picLocks noChangeAspect="1"/>
          </p:cNvPicPr>
          <p:nvPr userDrawn="1"/>
        </p:nvPicPr>
        <p:blipFill>
          <a:blip r:embed="rId2"/>
          <a:srcRect l="91850" b="65888"/>
          <a:stretch>
            <a:fillRect/>
          </a:stretch>
        </p:blipFill>
        <p:spPr>
          <a:xfrm>
            <a:off x="11372215" y="0"/>
            <a:ext cx="819785" cy="1715770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388735"/>
            <a:ext cx="12192000" cy="469265"/>
          </a:xfrm>
          <a:prstGeom prst="rect">
            <a:avLst/>
          </a:prstGeom>
          <a:solidFill>
            <a:srgbClr val="FC5E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70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4EB9B75-412C-43B5-9166-B2346CA4C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="" xmlns:a16="http://schemas.microsoft.com/office/drawing/2014/main" id="{14660EBD-C90B-4448-8FB1-B6AE25CC28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="" xmlns:a16="http://schemas.microsoft.com/office/drawing/2014/main" id="{592F53BF-38C5-4EDA-9D4B-3C4191113F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="" xmlns:a16="http://schemas.microsoft.com/office/drawing/2014/main" id="{F55AE30B-24B5-4CC0-8976-7A54CFE191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67FEA938-6F8A-4F22-9F6B-521F45C3A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89CAE2B0-A538-4F83-A112-EBC0B46F7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42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B147AFE9-12BC-4913-8837-756787452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B1AE0EDF-45C7-42CF-BE02-AF477DCE55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96723472-48CC-4A68-A2E9-5EB9C989A3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CF232DC1-6A43-41F8-879A-ADA33E31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1F0FF1F3-A431-40A7-812D-723F2D72D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75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="" xmlns:a16="http://schemas.microsoft.com/office/drawing/2014/main" id="{ABA7A6C0-B410-48FC-8241-85D9645A58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="" xmlns:a16="http://schemas.microsoft.com/office/drawing/2014/main" id="{A819CA13-E3A1-4B5F-8186-8B8A0BBED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="" xmlns:a16="http://schemas.microsoft.com/office/drawing/2014/main" id="{CC385219-4D2F-4194-BBD1-5CF350A86E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2AA6FD-C31D-4B79-9945-180E4AA05245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B5CED954-0E06-4535-8D09-80CA4D99F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9E5DF3B6-77CB-4FBC-9AA9-671C23E0C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67AF3-16F3-4BF7-B983-B9688E458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95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2026/4/29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3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2026/4/29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2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  <p:extLst>
      <p:ext uri="{BB962C8B-B14F-4D97-AF65-F5344CB8AC3E}">
        <p14:creationId xmlns:p14="http://schemas.microsoft.com/office/powerpoint/2010/main" val="347295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38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16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  <p:extLst>
      <p:ext uri="{BB962C8B-B14F-4D97-AF65-F5344CB8AC3E}">
        <p14:creationId xmlns:p14="http://schemas.microsoft.com/office/powerpoint/2010/main" val="167595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92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4491-828B-4127-8CE2-C6A7DED8B2FE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B380-5D91-4C69-8E8C-9D3B76CB36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17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2026/4/29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30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512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73099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BDFEB-1B64-468E-9F8F-D560DD6D8C7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4/29/2026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21D85D-94D0-4819-8828-F1C4BE85E5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771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3041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BDFEB-1B64-468E-9F8F-D560DD6D8C7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4/29/2026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21D85D-94D0-4819-8828-F1C4BE85E5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4528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BDFEB-1B64-468E-9F8F-D560DD6D8C7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4/29/2026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21D85D-94D0-4819-8828-F1C4BE85E5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01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BDFEB-1B64-468E-9F8F-D560DD6D8C7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4/29/2026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21D85D-94D0-4819-8828-F1C4BE85E5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587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BDFEB-1B64-468E-9F8F-D560DD6D8C7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4/29/2026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21D85D-94D0-4819-8828-F1C4BE85E5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987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BDFEB-1B64-468E-9F8F-D560DD6D8C7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4/29/2026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21D85D-94D0-4819-8828-F1C4BE85E5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867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BDFEB-1B64-468E-9F8F-D560DD6D8C7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4/29/2026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21D85D-94D0-4819-8828-F1C4BE85E5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8883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4491-828B-4127-8CE2-C6A7DED8B2FE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B380-5D91-4C69-8E8C-9D3B76CB36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29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BDFEB-1B64-468E-9F8F-D560DD6D8C7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4/29/2026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21D85D-94D0-4819-8828-F1C4BE85E5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133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BDFEB-1B64-468E-9F8F-D560DD6D8C7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4/29/2026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21D85D-94D0-4819-8828-F1C4BE85E5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4765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3041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BDFEB-1B64-468E-9F8F-D560DD6D8C7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4/29/2026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21D85D-94D0-4819-8828-F1C4BE85E5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735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BDFEB-1B64-468E-9F8F-D560DD6D8C7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4/29/2026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21D85D-94D0-4819-8828-F1C4BE85E5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7366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4491-828B-4127-8CE2-C6A7DED8B2FE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B380-5D91-4C69-8E8C-9D3B76CB36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98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4491-828B-4127-8CE2-C6A7DED8B2FE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B380-5D91-4C69-8E8C-9D3B76CB36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73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4491-828B-4127-8CE2-C6A7DED8B2FE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B380-5D91-4C69-8E8C-9D3B76CB36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49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4491-828B-4127-8CE2-C6A7DED8B2FE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B380-5D91-4C69-8E8C-9D3B76CB36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03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34491-828B-4127-8CE2-C6A7DED8B2FE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B380-5D91-4C69-8E8C-9D3B76CB36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23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17" Type="http://schemas.openxmlformats.org/officeDocument/2006/relationships/image" Target="../media/image7.png"/><Relationship Id="rId2" Type="http://schemas.openxmlformats.org/officeDocument/2006/relationships/slideLayout" Target="../slideLayouts/slideLayout34.xml"/><Relationship Id="rId16" Type="http://schemas.openxmlformats.org/officeDocument/2006/relationships/hyperlink" Target="https://www.facebook.com/groups/629898828017053" TargetMode="Externa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34491-828B-4127-8CE2-C6A7DED8B2FE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DB380-5D91-4C69-8E8C-9D3B76CB364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="" xmlns:a16="http://schemas.microsoft.com/office/drawing/2014/main" id="{8151B788-C7FE-59CF-7E51-074E15BB5B5C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9917" y="172977"/>
            <a:ext cx="1586998" cy="158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96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="" xmlns:a16="http://schemas.microsoft.com/office/drawing/2014/main" id="{4295A1AD-454B-2F7A-9006-31DB9FA624B7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9917" y="172977"/>
            <a:ext cx="1586998" cy="158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873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1"/>
          <p:cNvSpPr/>
          <p:nvPr userDrawn="1"/>
        </p:nvSpPr>
        <p:spPr>
          <a:xfrm>
            <a:off x="353568" y="271018"/>
            <a:ext cx="11484864" cy="6315456"/>
          </a:xfrm>
          <a:prstGeom prst="roundRect">
            <a:avLst>
              <a:gd name="adj" fmla="val 6906"/>
            </a:avLst>
          </a:prstGeom>
          <a:solidFill>
            <a:schemeClr val="bg1"/>
          </a:solidFill>
          <a:ln w="41275">
            <a:solidFill>
              <a:srgbClr val="89FF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3964305" y="2352675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作品，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为了您和包图网以及原创作者的利益，请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勿复制、传播、销售，否则将承担法律责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任！包图网将对作品进行维权，按照传播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下载次数进行十倍的索取赔偿！</a:t>
            </a:r>
          </a:p>
        </p:txBody>
      </p:sp>
      <p:pic>
        <p:nvPicPr>
          <p:cNvPr id="5" name="Picture 4" descr="A round pink circle with white text and a black background&#10;&#10;AI-generated content may be incorrect.">
            <a:extLst>
              <a:ext uri="{FF2B5EF4-FFF2-40B4-BE49-F238E27FC236}">
                <a16:creationId xmlns="" xmlns:a16="http://schemas.microsoft.com/office/drawing/2014/main" id="{0CC8DAA9-D55B-571B-FBDC-2594479B02E2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9917" y="172977"/>
            <a:ext cx="1586998" cy="158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378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BDFEB-1B64-468E-9F8F-D560DD6D8C7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4/29/2026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21D85D-94D0-4819-8828-F1C4BE85E5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E601A826-9DBC-4144-A309-96D00EDA9B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-2052205" y="-221075"/>
            <a:ext cx="2186247" cy="23174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56EDD49C-554B-4C28-92F7-B784D7D887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2"/>
          <a:stretch/>
        </p:blipFill>
        <p:spPr>
          <a:xfrm>
            <a:off x="1616132" y="7791451"/>
            <a:ext cx="1824009" cy="2002485"/>
          </a:xfrm>
          <a:prstGeom prst="rect">
            <a:avLst/>
          </a:prstGeom>
        </p:spPr>
      </p:pic>
      <p:sp>
        <p:nvSpPr>
          <p:cNvPr id="9" name="TextBox 3">
            <a:extLst>
              <a:ext uri="{FF2B5EF4-FFF2-40B4-BE49-F238E27FC236}">
                <a16:creationId xmlns="" xmlns:a16="http://schemas.microsoft.com/office/drawing/2014/main" id="{F9034237-DA06-4066-849E-00A115FF4EA1}"/>
              </a:ext>
            </a:extLst>
          </p:cNvPr>
          <p:cNvSpPr txBox="1"/>
          <p:nvPr userDrawn="1"/>
        </p:nvSpPr>
        <p:spPr>
          <a:xfrm>
            <a:off x="3048000" y="9098619"/>
            <a:ext cx="62281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C943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  <a:sym typeface="Arial"/>
              </a:rPr>
              <a:t>MĂNG NON – TÀI LIỆU TIỂU HỌC</a:t>
            </a:r>
          </a:p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Mời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truy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cập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  <a:hlinkClick r:id="rId16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MĂNG NON- TÀI LIỆU TIỂU HỌC | Facebook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SVN-Newton" panose="020406030505060202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  <a:sym typeface="Arial"/>
              </a:rPr>
              <a:t>SĐT ZALO : </a:t>
            </a: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  <a:sym typeface="Arial"/>
              </a:rPr>
              <a:t>0382348780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  <a:sym typeface="Arial"/>
              </a:rPr>
              <a:t> - </a:t>
            </a: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  <a:sym typeface="Arial"/>
              </a:rPr>
              <a:t>0984848929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D4370"/>
              </a:solidFill>
              <a:effectLst/>
              <a:uLnTx/>
              <a:uFillTx/>
              <a:latin typeface="SVN-Newton" panose="020406030505060202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134C9EFF-C59B-47AD-BC67-24488957F3EB}"/>
              </a:ext>
            </a:extLst>
          </p:cNvPr>
          <p:cNvSpPr txBox="1">
            <a:spLocks/>
          </p:cNvSpPr>
          <p:nvPr userDrawn="1"/>
        </p:nvSpPr>
        <p:spPr>
          <a:xfrm>
            <a:off x="10298595" y="-221075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ED7D31">
                    <a:lumMod val="20000"/>
                    <a:lumOff val="80000"/>
                  </a:srgbClr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  <a:sym typeface="Arial"/>
              </a:rPr>
              <a:t>Măng Non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20000"/>
                  <a:lumOff val="80000"/>
                </a:srgbClr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  <a:sym typeface="Arial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9E5F6F2C-DE77-4B3E-986A-23D69ABD846E}"/>
              </a:ext>
            </a:extLst>
          </p:cNvPr>
          <p:cNvSpPr txBox="1">
            <a:spLocks/>
          </p:cNvSpPr>
          <p:nvPr userDrawn="1"/>
        </p:nvSpPr>
        <p:spPr>
          <a:xfrm>
            <a:off x="1435014" y="9462561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2C9430"/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  <a:sym typeface="Arial"/>
              </a:rPr>
              <a:t>Măng Non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2C9430"/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  <a:sym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2C38DA38-71FB-4CEB-B777-09292390EC4A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76692" y="-26525564"/>
            <a:ext cx="2186247" cy="37177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B3E06E2-B8CD-4348-A929-48748D52322A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8510" y="-26525564"/>
            <a:ext cx="2186247" cy="37177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D1A0A433-1C81-43D6-86C9-906F9D1CD5C6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63117" y="29176638"/>
            <a:ext cx="2186247" cy="37177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57AB7940-731C-4B6C-8537-33EBAD98DEB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2674" y="29176637"/>
            <a:ext cx="2186247" cy="3717751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7A218C26-69B7-499C-B190-96851A78FEC6}"/>
              </a:ext>
            </a:extLst>
          </p:cNvPr>
          <p:cNvSpPr txBox="1">
            <a:spLocks/>
          </p:cNvSpPr>
          <p:nvPr userDrawn="1"/>
        </p:nvSpPr>
        <p:spPr>
          <a:xfrm>
            <a:off x="-570116" y="6070600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5A5A5">
                    <a:lumMod val="60000"/>
                    <a:lumOff val="40000"/>
                  </a:srgbClr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  <a:sym typeface="Arial"/>
              </a:rPr>
              <a:t>Măng Non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A5A5A5">
                  <a:lumMod val="60000"/>
                  <a:lumOff val="40000"/>
                </a:srgbClr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  <a:sym typeface="Arial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="" xmlns:a16="http://schemas.microsoft.com/office/drawing/2014/main" id="{6AA5128D-EAF5-483C-871A-4BFED87FD86D}"/>
              </a:ext>
            </a:extLst>
          </p:cNvPr>
          <p:cNvSpPr txBox="1">
            <a:spLocks/>
          </p:cNvSpPr>
          <p:nvPr userDrawn="1"/>
        </p:nvSpPr>
        <p:spPr>
          <a:xfrm>
            <a:off x="-2052206" y="1690688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50AE47"/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  <a:sym typeface="Arial"/>
              </a:rPr>
              <a:t>Măng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0AE47"/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  <a:sym typeface="Arial"/>
              </a:rPr>
              <a:t> Non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FD30DE0-A467-4251-9C3A-A1C317B497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44511100" y="-19326756"/>
            <a:ext cx="3627531" cy="476167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DAB0BDD7-87EC-486A-B615-E37ABFEB53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44511100" y="23671817"/>
            <a:ext cx="3627531" cy="476167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0A7B57CC-00D0-41DB-B5AF-37D47FB69A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52475796" y="-19326756"/>
            <a:ext cx="3627531" cy="476167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2E588B1C-8AC9-4740-A8D9-6AF0680251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52738933" y="23671817"/>
            <a:ext cx="3627531" cy="476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551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23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4.xml"/><Relationship Id="rId5" Type="http://schemas.openxmlformats.org/officeDocument/2006/relationships/image" Target="../media/image24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25.jpg"/><Relationship Id="rId7" Type="http://schemas.openxmlformats.org/officeDocument/2006/relationships/slide" Target="slide15.xml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14.xml"/><Relationship Id="rId11" Type="http://schemas.microsoft.com/office/2007/relationships/hdphoto" Target="../media/hdphoto2.wdp"/><Relationship Id="rId5" Type="http://schemas.microsoft.com/office/2007/relationships/hdphoto" Target="../media/hdphoto1.wdp"/><Relationship Id="rId10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13.xml"/><Relationship Id="rId7" Type="http://schemas.openxmlformats.org/officeDocument/2006/relationships/slide" Target="slide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5.jp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13.xml"/><Relationship Id="rId7" Type="http://schemas.openxmlformats.org/officeDocument/2006/relationships/slide" Target="slide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5.jp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13.xml"/><Relationship Id="rId7" Type="http://schemas.openxmlformats.org/officeDocument/2006/relationships/slide" Target="slide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5.jp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0.png"/><Relationship Id="rId7" Type="http://schemas.openxmlformats.org/officeDocument/2006/relationships/image" Target="../media/image27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26.png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6.png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3.xml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196" y="406400"/>
            <a:ext cx="7550213" cy="5296649"/>
          </a:xfrm>
          <a:prstGeom prst="rect">
            <a:avLst/>
          </a:prstGeom>
        </p:spPr>
      </p:pic>
      <p:pic>
        <p:nvPicPr>
          <p:cNvPr id="6" name="Picture 5" descr="A green and red text with white border&#10;&#10;Description automatically generated">
            <a:extLst>
              <a:ext uri="{FF2B5EF4-FFF2-40B4-BE49-F238E27FC236}">
                <a16:creationId xmlns="" xmlns:a16="http://schemas.microsoft.com/office/drawing/2014/main" id="{F0C18EAB-D401-51F9-6359-4A46854A6A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488" y="2448479"/>
            <a:ext cx="6456224" cy="1859441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="" xmlns:a16="http://schemas.microsoft.com/office/drawing/2014/main" id="{199CC2D4-CC76-9E28-A339-678C586B6EC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9917" y="172977"/>
            <a:ext cx="1586998" cy="158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41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: Rounded Corners 44">
            <a:extLst>
              <a:ext uri="{FF2B5EF4-FFF2-40B4-BE49-F238E27FC236}">
                <a16:creationId xmlns="" xmlns:a16="http://schemas.microsoft.com/office/drawing/2014/main" id="{6C1A479C-460A-42EE-8147-168E83854D88}"/>
              </a:ext>
            </a:extLst>
          </p:cNvPr>
          <p:cNvSpPr/>
          <p:nvPr/>
        </p:nvSpPr>
        <p:spPr>
          <a:xfrm>
            <a:off x="288098" y="5916"/>
            <a:ext cx="11824570" cy="63882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51981834-4DAE-41FA-85FA-132A568FBBDC}"/>
              </a:ext>
            </a:extLst>
          </p:cNvPr>
          <p:cNvSpPr txBox="1"/>
          <p:nvPr/>
        </p:nvSpPr>
        <p:spPr>
          <a:xfrm>
            <a:off x="700923" y="171423"/>
            <a:ext cx="10218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200" b="1" smtClean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Bài 4</a:t>
            </a:r>
            <a:r>
              <a:rPr lang="en-US" sz="3200" b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. </a:t>
            </a:r>
            <a:r>
              <a:rPr lang="en-US" sz="3200" b="1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Nhìn</a:t>
            </a:r>
            <a:r>
              <a:rPr lang="en-US" sz="3200" b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tranh</a:t>
            </a:r>
            <a:r>
              <a:rPr lang="en-US" sz="3200" b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, </a:t>
            </a:r>
            <a:r>
              <a:rPr lang="en-US" sz="3200" b="1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đặt</a:t>
            </a:r>
            <a:r>
              <a:rPr lang="en-US" sz="3200" b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câu</a:t>
            </a:r>
            <a:r>
              <a:rPr lang="en-US" sz="3200" b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kể</a:t>
            </a:r>
            <a:r>
              <a:rPr lang="en-US" sz="3200" b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, </a:t>
            </a:r>
            <a:r>
              <a:rPr lang="en-US" sz="3200" b="1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câu</a:t>
            </a:r>
            <a:r>
              <a:rPr lang="en-US" sz="3200" b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hỏi</a:t>
            </a:r>
            <a:r>
              <a:rPr lang="en-US" sz="3200" b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.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pic>
        <p:nvPicPr>
          <p:cNvPr id="53" name="图片 2" descr="3-21">
            <a:extLst>
              <a:ext uri="{FF2B5EF4-FFF2-40B4-BE49-F238E27FC236}">
                <a16:creationId xmlns="" xmlns:a16="http://schemas.microsoft.com/office/drawing/2014/main" id="{783A2E9A-254A-463B-A615-434B452516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67" t="8938" r="15490"/>
          <a:stretch>
            <a:fillRect/>
          </a:stretch>
        </p:blipFill>
        <p:spPr>
          <a:xfrm flipH="1">
            <a:off x="-159603" y="4792984"/>
            <a:ext cx="1506913" cy="20377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5A4FACE-5DBF-4591-8307-E608746319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587" y="938212"/>
            <a:ext cx="7110413" cy="39744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9BD0FBA-6D5C-44C0-BBEA-91757B0F75B9}"/>
              </a:ext>
            </a:extLst>
          </p:cNvPr>
          <p:cNvSpPr txBox="1"/>
          <p:nvPr/>
        </p:nvSpPr>
        <p:spPr>
          <a:xfrm>
            <a:off x="2924175" y="5219700"/>
            <a:ext cx="7715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M: -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Các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bạn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nhỏ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đi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dạo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trong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công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viên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.</a:t>
            </a:r>
          </a:p>
          <a:p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- Hai ban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nữ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đang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làm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gì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3462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: Rounded Corners 44">
            <a:extLst>
              <a:ext uri="{FF2B5EF4-FFF2-40B4-BE49-F238E27FC236}">
                <a16:creationId xmlns="" xmlns:a16="http://schemas.microsoft.com/office/drawing/2014/main" id="{6C1A479C-460A-42EE-8147-168E83854D88}"/>
              </a:ext>
            </a:extLst>
          </p:cNvPr>
          <p:cNvSpPr/>
          <p:nvPr/>
        </p:nvSpPr>
        <p:spPr>
          <a:xfrm>
            <a:off x="182761" y="37580"/>
            <a:ext cx="11824570" cy="63882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pic>
        <p:nvPicPr>
          <p:cNvPr id="53" name="图片 2" descr="3-21">
            <a:extLst>
              <a:ext uri="{FF2B5EF4-FFF2-40B4-BE49-F238E27FC236}">
                <a16:creationId xmlns="" xmlns:a16="http://schemas.microsoft.com/office/drawing/2014/main" id="{783A2E9A-254A-463B-A615-434B4525161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167" t="8938" r="15490"/>
          <a:stretch>
            <a:fillRect/>
          </a:stretch>
        </p:blipFill>
        <p:spPr>
          <a:xfrm flipH="1">
            <a:off x="10685087" y="4820269"/>
            <a:ext cx="1506913" cy="203773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AD8003D3-A784-4899-AA1A-44917ED135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57" y="2628899"/>
            <a:ext cx="5412996" cy="3352183"/>
          </a:xfrm>
          <a:prstGeom prst="rect">
            <a:avLst/>
          </a:prstGeom>
        </p:spPr>
      </p:pic>
      <p:sp>
        <p:nvSpPr>
          <p:cNvPr id="3" name="Speech Bubble: Rectangle with Corners Rounded 2">
            <a:extLst>
              <a:ext uri="{FF2B5EF4-FFF2-40B4-BE49-F238E27FC236}">
                <a16:creationId xmlns="" xmlns:a16="http://schemas.microsoft.com/office/drawing/2014/main" id="{2FAA1B16-1D03-4F7D-9398-484C51FC6ACD}"/>
              </a:ext>
            </a:extLst>
          </p:cNvPr>
          <p:cNvSpPr/>
          <p:nvPr/>
        </p:nvSpPr>
        <p:spPr>
          <a:xfrm>
            <a:off x="4600574" y="1276350"/>
            <a:ext cx="6106411" cy="1371157"/>
          </a:xfrm>
          <a:custGeom>
            <a:avLst/>
            <a:gdLst>
              <a:gd name="connsiteX0" fmla="*/ 0 w 6106411"/>
              <a:gd name="connsiteY0" fmla="*/ 228531 h 1371157"/>
              <a:gd name="connsiteX1" fmla="*/ 228531 w 6106411"/>
              <a:gd name="connsiteY1" fmla="*/ 0 h 1371157"/>
              <a:gd name="connsiteX2" fmla="*/ 615241 w 6106411"/>
              <a:gd name="connsiteY2" fmla="*/ 0 h 1371157"/>
              <a:gd name="connsiteX3" fmla="*/ 1017735 w 6106411"/>
              <a:gd name="connsiteY3" fmla="*/ 0 h 1371157"/>
              <a:gd name="connsiteX4" fmla="*/ 1017735 w 6106411"/>
              <a:gd name="connsiteY4" fmla="*/ 0 h 1371157"/>
              <a:gd name="connsiteX5" fmla="*/ 1526603 w 6106411"/>
              <a:gd name="connsiteY5" fmla="*/ 0 h 1371157"/>
              <a:gd name="connsiteX6" fmla="*/ 2050736 w 6106411"/>
              <a:gd name="connsiteY6" fmla="*/ 0 h 1371157"/>
              <a:gd name="connsiteX7" fmla="*/ 2544338 w 6106411"/>
              <a:gd name="connsiteY7" fmla="*/ 0 h 1371157"/>
              <a:gd name="connsiteX8" fmla="*/ 2999922 w 6106411"/>
              <a:gd name="connsiteY8" fmla="*/ 0 h 1371157"/>
              <a:gd name="connsiteX9" fmla="*/ 3455506 w 6106411"/>
              <a:gd name="connsiteY9" fmla="*/ 0 h 1371157"/>
              <a:gd name="connsiteX10" fmla="*/ 4044432 w 6106411"/>
              <a:gd name="connsiteY10" fmla="*/ 0 h 1371157"/>
              <a:gd name="connsiteX11" fmla="*/ 4566687 w 6106411"/>
              <a:gd name="connsiteY11" fmla="*/ 0 h 1371157"/>
              <a:gd name="connsiteX12" fmla="*/ 5022271 w 6106411"/>
              <a:gd name="connsiteY12" fmla="*/ 0 h 1371157"/>
              <a:gd name="connsiteX13" fmla="*/ 5877880 w 6106411"/>
              <a:gd name="connsiteY13" fmla="*/ 0 h 1371157"/>
              <a:gd name="connsiteX14" fmla="*/ 6106411 w 6106411"/>
              <a:gd name="connsiteY14" fmla="*/ 228531 h 1371157"/>
              <a:gd name="connsiteX15" fmla="*/ 6106411 w 6106411"/>
              <a:gd name="connsiteY15" fmla="*/ 799842 h 1371157"/>
              <a:gd name="connsiteX16" fmla="*/ 6106411 w 6106411"/>
              <a:gd name="connsiteY16" fmla="*/ 799842 h 1371157"/>
              <a:gd name="connsiteX17" fmla="*/ 6106411 w 6106411"/>
              <a:gd name="connsiteY17" fmla="*/ 1142631 h 1371157"/>
              <a:gd name="connsiteX18" fmla="*/ 6106411 w 6106411"/>
              <a:gd name="connsiteY18" fmla="*/ 1142626 h 1371157"/>
              <a:gd name="connsiteX19" fmla="*/ 5877880 w 6106411"/>
              <a:gd name="connsiteY19" fmla="*/ 1371157 h 1371157"/>
              <a:gd name="connsiteX20" fmla="*/ 5255619 w 6106411"/>
              <a:gd name="connsiteY20" fmla="*/ 1371157 h 1371157"/>
              <a:gd name="connsiteX21" fmla="*/ 4800035 w 6106411"/>
              <a:gd name="connsiteY21" fmla="*/ 1371157 h 1371157"/>
              <a:gd name="connsiteX22" fmla="*/ 4311115 w 6106411"/>
              <a:gd name="connsiteY22" fmla="*/ 1371157 h 1371157"/>
              <a:gd name="connsiteX23" fmla="*/ 3788860 w 6106411"/>
              <a:gd name="connsiteY23" fmla="*/ 1371157 h 1371157"/>
              <a:gd name="connsiteX24" fmla="*/ 3266605 w 6106411"/>
              <a:gd name="connsiteY24" fmla="*/ 1371157 h 1371157"/>
              <a:gd name="connsiteX25" fmla="*/ 2544338 w 6106411"/>
              <a:gd name="connsiteY25" fmla="*/ 1371157 h 1371157"/>
              <a:gd name="connsiteX26" fmla="*/ 2065484 w 6106411"/>
              <a:gd name="connsiteY26" fmla="*/ 1413977 h 1371157"/>
              <a:gd name="connsiteX27" fmla="*/ 1477799 w 6106411"/>
              <a:gd name="connsiteY27" fmla="*/ 1466529 h 1371157"/>
              <a:gd name="connsiteX28" fmla="*/ 998945 w 6106411"/>
              <a:gd name="connsiteY28" fmla="*/ 1509349 h 1371157"/>
              <a:gd name="connsiteX29" fmla="*/ 367728 w 6106411"/>
              <a:gd name="connsiteY29" fmla="*/ 1565793 h 1371157"/>
              <a:gd name="connsiteX30" fmla="*/ 673231 w 6106411"/>
              <a:gd name="connsiteY30" fmla="*/ 1474314 h 1371157"/>
              <a:gd name="connsiteX31" fmla="*/ 1017735 w 6106411"/>
              <a:gd name="connsiteY31" fmla="*/ 1371157 h 1371157"/>
              <a:gd name="connsiteX32" fmla="*/ 631025 w 6106411"/>
              <a:gd name="connsiteY32" fmla="*/ 1371157 h 1371157"/>
              <a:gd name="connsiteX33" fmla="*/ 228531 w 6106411"/>
              <a:gd name="connsiteY33" fmla="*/ 1371157 h 1371157"/>
              <a:gd name="connsiteX34" fmla="*/ 0 w 6106411"/>
              <a:gd name="connsiteY34" fmla="*/ 1142626 h 1371157"/>
              <a:gd name="connsiteX35" fmla="*/ 0 w 6106411"/>
              <a:gd name="connsiteY35" fmla="*/ 1142631 h 1371157"/>
              <a:gd name="connsiteX36" fmla="*/ 0 w 6106411"/>
              <a:gd name="connsiteY36" fmla="*/ 799842 h 1371157"/>
              <a:gd name="connsiteX37" fmla="*/ 0 w 6106411"/>
              <a:gd name="connsiteY37" fmla="*/ 799842 h 1371157"/>
              <a:gd name="connsiteX38" fmla="*/ 0 w 6106411"/>
              <a:gd name="connsiteY38" fmla="*/ 228531 h 1371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106411" h="1371157" fill="none" extrusionOk="0">
                <a:moveTo>
                  <a:pt x="0" y="228531"/>
                </a:moveTo>
                <a:cubicBezTo>
                  <a:pt x="-35046" y="99337"/>
                  <a:pt x="97733" y="324"/>
                  <a:pt x="228531" y="0"/>
                </a:cubicBezTo>
                <a:cubicBezTo>
                  <a:pt x="340779" y="-23585"/>
                  <a:pt x="508526" y="36128"/>
                  <a:pt x="615241" y="0"/>
                </a:cubicBezTo>
                <a:cubicBezTo>
                  <a:pt x="721956" y="-36128"/>
                  <a:pt x="916737" y="9627"/>
                  <a:pt x="1017735" y="0"/>
                </a:cubicBezTo>
                <a:lnTo>
                  <a:pt x="1017735" y="0"/>
                </a:lnTo>
                <a:cubicBezTo>
                  <a:pt x="1184545" y="-45632"/>
                  <a:pt x="1382806" y="41620"/>
                  <a:pt x="1526603" y="0"/>
                </a:cubicBezTo>
                <a:cubicBezTo>
                  <a:pt x="1670400" y="-41620"/>
                  <a:pt x="1889552" y="23195"/>
                  <a:pt x="2050736" y="0"/>
                </a:cubicBezTo>
                <a:cubicBezTo>
                  <a:pt x="2211920" y="-23195"/>
                  <a:pt x="2348197" y="33158"/>
                  <a:pt x="2544338" y="0"/>
                </a:cubicBezTo>
                <a:cubicBezTo>
                  <a:pt x="2653707" y="-2794"/>
                  <a:pt x="2798632" y="49133"/>
                  <a:pt x="2999922" y="0"/>
                </a:cubicBezTo>
                <a:cubicBezTo>
                  <a:pt x="3201212" y="-49133"/>
                  <a:pt x="3329420" y="22461"/>
                  <a:pt x="3455506" y="0"/>
                </a:cubicBezTo>
                <a:cubicBezTo>
                  <a:pt x="3581592" y="-22461"/>
                  <a:pt x="3796296" y="47718"/>
                  <a:pt x="4044432" y="0"/>
                </a:cubicBezTo>
                <a:cubicBezTo>
                  <a:pt x="4292568" y="-47718"/>
                  <a:pt x="4391420" y="34969"/>
                  <a:pt x="4566687" y="0"/>
                </a:cubicBezTo>
                <a:cubicBezTo>
                  <a:pt x="4741954" y="-34969"/>
                  <a:pt x="4899913" y="757"/>
                  <a:pt x="5022271" y="0"/>
                </a:cubicBezTo>
                <a:cubicBezTo>
                  <a:pt x="5144629" y="-757"/>
                  <a:pt x="5474119" y="96419"/>
                  <a:pt x="5877880" y="0"/>
                </a:cubicBezTo>
                <a:cubicBezTo>
                  <a:pt x="6014471" y="8005"/>
                  <a:pt x="6118994" y="126956"/>
                  <a:pt x="6106411" y="228531"/>
                </a:cubicBezTo>
                <a:cubicBezTo>
                  <a:pt x="6158885" y="383852"/>
                  <a:pt x="6069969" y="636651"/>
                  <a:pt x="6106411" y="799842"/>
                </a:cubicBezTo>
                <a:lnTo>
                  <a:pt x="6106411" y="799842"/>
                </a:lnTo>
                <a:cubicBezTo>
                  <a:pt x="6135103" y="928933"/>
                  <a:pt x="6091613" y="978434"/>
                  <a:pt x="6106411" y="1142631"/>
                </a:cubicBezTo>
                <a:lnTo>
                  <a:pt x="6106411" y="1142626"/>
                </a:lnTo>
                <a:cubicBezTo>
                  <a:pt x="6092913" y="1291177"/>
                  <a:pt x="6038074" y="1361354"/>
                  <a:pt x="5877880" y="1371157"/>
                </a:cubicBezTo>
                <a:cubicBezTo>
                  <a:pt x="5732270" y="1387399"/>
                  <a:pt x="5514227" y="1369391"/>
                  <a:pt x="5255619" y="1371157"/>
                </a:cubicBezTo>
                <a:cubicBezTo>
                  <a:pt x="4997011" y="1372923"/>
                  <a:pt x="4959150" y="1351677"/>
                  <a:pt x="4800035" y="1371157"/>
                </a:cubicBezTo>
                <a:cubicBezTo>
                  <a:pt x="4640920" y="1390637"/>
                  <a:pt x="4414584" y="1327788"/>
                  <a:pt x="4311115" y="1371157"/>
                </a:cubicBezTo>
                <a:cubicBezTo>
                  <a:pt x="4207646" y="1414526"/>
                  <a:pt x="4048134" y="1365625"/>
                  <a:pt x="3788860" y="1371157"/>
                </a:cubicBezTo>
                <a:cubicBezTo>
                  <a:pt x="3529587" y="1376689"/>
                  <a:pt x="3400147" y="1346630"/>
                  <a:pt x="3266605" y="1371157"/>
                </a:cubicBezTo>
                <a:cubicBezTo>
                  <a:pt x="3133063" y="1395684"/>
                  <a:pt x="2839506" y="1286618"/>
                  <a:pt x="2544338" y="1371157"/>
                </a:cubicBezTo>
                <a:cubicBezTo>
                  <a:pt x="2384016" y="1438228"/>
                  <a:pt x="2210489" y="1369141"/>
                  <a:pt x="2065484" y="1413977"/>
                </a:cubicBezTo>
                <a:cubicBezTo>
                  <a:pt x="1920479" y="1458813"/>
                  <a:pt x="1682359" y="1401599"/>
                  <a:pt x="1477799" y="1466529"/>
                </a:cubicBezTo>
                <a:cubicBezTo>
                  <a:pt x="1273239" y="1531459"/>
                  <a:pt x="1117203" y="1445842"/>
                  <a:pt x="998945" y="1509349"/>
                </a:cubicBezTo>
                <a:cubicBezTo>
                  <a:pt x="880687" y="1572856"/>
                  <a:pt x="501244" y="1489227"/>
                  <a:pt x="367728" y="1565793"/>
                </a:cubicBezTo>
                <a:cubicBezTo>
                  <a:pt x="456760" y="1529870"/>
                  <a:pt x="579405" y="1534225"/>
                  <a:pt x="673231" y="1474314"/>
                </a:cubicBezTo>
                <a:cubicBezTo>
                  <a:pt x="767057" y="1414403"/>
                  <a:pt x="918643" y="1413267"/>
                  <a:pt x="1017735" y="1371157"/>
                </a:cubicBezTo>
                <a:cubicBezTo>
                  <a:pt x="902557" y="1375585"/>
                  <a:pt x="724559" y="1350331"/>
                  <a:pt x="631025" y="1371157"/>
                </a:cubicBezTo>
                <a:cubicBezTo>
                  <a:pt x="537491" y="1391983"/>
                  <a:pt x="376667" y="1357205"/>
                  <a:pt x="228531" y="1371157"/>
                </a:cubicBezTo>
                <a:cubicBezTo>
                  <a:pt x="110986" y="1395688"/>
                  <a:pt x="-9209" y="1289058"/>
                  <a:pt x="0" y="1142626"/>
                </a:cubicBezTo>
                <a:lnTo>
                  <a:pt x="0" y="1142631"/>
                </a:lnTo>
                <a:cubicBezTo>
                  <a:pt x="-16944" y="1045808"/>
                  <a:pt x="2883" y="891281"/>
                  <a:pt x="0" y="799842"/>
                </a:cubicBezTo>
                <a:lnTo>
                  <a:pt x="0" y="799842"/>
                </a:lnTo>
                <a:cubicBezTo>
                  <a:pt x="-25258" y="631824"/>
                  <a:pt x="40114" y="486826"/>
                  <a:pt x="0" y="228531"/>
                </a:cubicBezTo>
                <a:close/>
              </a:path>
              <a:path w="6106411" h="1371157" stroke="0" extrusionOk="0">
                <a:moveTo>
                  <a:pt x="0" y="228531"/>
                </a:moveTo>
                <a:cubicBezTo>
                  <a:pt x="-2741" y="113762"/>
                  <a:pt x="103425" y="17401"/>
                  <a:pt x="228531" y="0"/>
                </a:cubicBezTo>
                <a:cubicBezTo>
                  <a:pt x="427499" y="-37010"/>
                  <a:pt x="429956" y="27452"/>
                  <a:pt x="631025" y="0"/>
                </a:cubicBezTo>
                <a:cubicBezTo>
                  <a:pt x="832094" y="-27452"/>
                  <a:pt x="850625" y="39411"/>
                  <a:pt x="1017735" y="0"/>
                </a:cubicBezTo>
                <a:lnTo>
                  <a:pt x="1017735" y="0"/>
                </a:lnTo>
                <a:cubicBezTo>
                  <a:pt x="1212382" y="-23605"/>
                  <a:pt x="1285049" y="38767"/>
                  <a:pt x="1480805" y="0"/>
                </a:cubicBezTo>
                <a:cubicBezTo>
                  <a:pt x="1676561" y="-38767"/>
                  <a:pt x="1817891" y="54022"/>
                  <a:pt x="1974406" y="0"/>
                </a:cubicBezTo>
                <a:cubicBezTo>
                  <a:pt x="2130921" y="-54022"/>
                  <a:pt x="2424619" y="17708"/>
                  <a:pt x="2544338" y="0"/>
                </a:cubicBezTo>
                <a:cubicBezTo>
                  <a:pt x="2785159" y="-63597"/>
                  <a:pt x="2926385" y="1710"/>
                  <a:pt x="3166599" y="0"/>
                </a:cubicBezTo>
                <a:cubicBezTo>
                  <a:pt x="3406813" y="-1710"/>
                  <a:pt x="3496133" y="23325"/>
                  <a:pt x="3622183" y="0"/>
                </a:cubicBezTo>
                <a:cubicBezTo>
                  <a:pt x="3748233" y="-23325"/>
                  <a:pt x="3991297" y="46579"/>
                  <a:pt x="4211109" y="0"/>
                </a:cubicBezTo>
                <a:cubicBezTo>
                  <a:pt x="4430921" y="-46579"/>
                  <a:pt x="4568885" y="23342"/>
                  <a:pt x="4666693" y="0"/>
                </a:cubicBezTo>
                <a:cubicBezTo>
                  <a:pt x="4764501" y="-23342"/>
                  <a:pt x="4914503" y="51592"/>
                  <a:pt x="5155613" y="0"/>
                </a:cubicBezTo>
                <a:cubicBezTo>
                  <a:pt x="5396723" y="-51592"/>
                  <a:pt x="5703925" y="49443"/>
                  <a:pt x="5877880" y="0"/>
                </a:cubicBezTo>
                <a:cubicBezTo>
                  <a:pt x="5974506" y="-13036"/>
                  <a:pt x="6103320" y="102619"/>
                  <a:pt x="6106411" y="228531"/>
                </a:cubicBezTo>
                <a:cubicBezTo>
                  <a:pt x="6162997" y="474001"/>
                  <a:pt x="6070515" y="626611"/>
                  <a:pt x="6106411" y="799842"/>
                </a:cubicBezTo>
                <a:lnTo>
                  <a:pt x="6106411" y="799842"/>
                </a:lnTo>
                <a:cubicBezTo>
                  <a:pt x="6118322" y="922628"/>
                  <a:pt x="6073213" y="980023"/>
                  <a:pt x="6106411" y="1142631"/>
                </a:cubicBezTo>
                <a:lnTo>
                  <a:pt x="6106411" y="1142626"/>
                </a:lnTo>
                <a:cubicBezTo>
                  <a:pt x="6113483" y="1251322"/>
                  <a:pt x="6016769" y="1372164"/>
                  <a:pt x="5877880" y="1371157"/>
                </a:cubicBezTo>
                <a:cubicBezTo>
                  <a:pt x="5739350" y="1421908"/>
                  <a:pt x="5576649" y="1314581"/>
                  <a:pt x="5322290" y="1371157"/>
                </a:cubicBezTo>
                <a:cubicBezTo>
                  <a:pt x="5067931" y="1427733"/>
                  <a:pt x="4899713" y="1337084"/>
                  <a:pt x="4700028" y="1371157"/>
                </a:cubicBezTo>
                <a:cubicBezTo>
                  <a:pt x="4500343" y="1405230"/>
                  <a:pt x="4310734" y="1349127"/>
                  <a:pt x="4144438" y="1371157"/>
                </a:cubicBezTo>
                <a:cubicBezTo>
                  <a:pt x="3978142" y="1393187"/>
                  <a:pt x="3719705" y="1333776"/>
                  <a:pt x="3555512" y="1371157"/>
                </a:cubicBezTo>
                <a:cubicBezTo>
                  <a:pt x="3391319" y="1408538"/>
                  <a:pt x="3272033" y="1318451"/>
                  <a:pt x="3066593" y="1371157"/>
                </a:cubicBezTo>
                <a:cubicBezTo>
                  <a:pt x="2861153" y="1423863"/>
                  <a:pt x="2657268" y="1311583"/>
                  <a:pt x="2544338" y="1371157"/>
                </a:cubicBezTo>
                <a:cubicBezTo>
                  <a:pt x="2292605" y="1407169"/>
                  <a:pt x="2215236" y="1356548"/>
                  <a:pt x="1956653" y="1423709"/>
                </a:cubicBezTo>
                <a:cubicBezTo>
                  <a:pt x="1698070" y="1490870"/>
                  <a:pt x="1681661" y="1424291"/>
                  <a:pt x="1412501" y="1472368"/>
                </a:cubicBezTo>
                <a:cubicBezTo>
                  <a:pt x="1143340" y="1520445"/>
                  <a:pt x="1033244" y="1459082"/>
                  <a:pt x="846582" y="1522973"/>
                </a:cubicBezTo>
                <a:cubicBezTo>
                  <a:pt x="659920" y="1586864"/>
                  <a:pt x="524822" y="1514749"/>
                  <a:pt x="367728" y="1565793"/>
                </a:cubicBezTo>
                <a:cubicBezTo>
                  <a:pt x="444011" y="1541513"/>
                  <a:pt x="591382" y="1501076"/>
                  <a:pt x="692732" y="1468475"/>
                </a:cubicBezTo>
                <a:cubicBezTo>
                  <a:pt x="794082" y="1435874"/>
                  <a:pt x="876509" y="1418956"/>
                  <a:pt x="1017735" y="1371157"/>
                </a:cubicBezTo>
                <a:cubicBezTo>
                  <a:pt x="888567" y="1416068"/>
                  <a:pt x="811086" y="1357833"/>
                  <a:pt x="615241" y="1371157"/>
                </a:cubicBezTo>
                <a:cubicBezTo>
                  <a:pt x="419396" y="1384481"/>
                  <a:pt x="359187" y="1350065"/>
                  <a:pt x="228531" y="1371157"/>
                </a:cubicBezTo>
                <a:cubicBezTo>
                  <a:pt x="94882" y="1372857"/>
                  <a:pt x="10500" y="1250049"/>
                  <a:pt x="0" y="1142626"/>
                </a:cubicBezTo>
                <a:lnTo>
                  <a:pt x="0" y="1142631"/>
                </a:lnTo>
                <a:cubicBezTo>
                  <a:pt x="-4142" y="1063544"/>
                  <a:pt x="34348" y="952336"/>
                  <a:pt x="0" y="799842"/>
                </a:cubicBezTo>
                <a:lnTo>
                  <a:pt x="0" y="799842"/>
                </a:lnTo>
                <a:cubicBezTo>
                  <a:pt x="-16179" y="596755"/>
                  <a:pt x="51134" y="493001"/>
                  <a:pt x="0" y="228531"/>
                </a:cubicBezTo>
                <a:close/>
              </a:path>
            </a:pathLst>
          </a:custGeom>
          <a:ln w="57150">
            <a:extLst>
              <a:ext uri="{C807C97D-BFC1-408E-A445-0C87EB9F89A2}">
                <ask:lineSketchStyleProps xmlns="" xmlns:ask="http://schemas.microsoft.com/office/drawing/2018/sketchyshapes" sd="486740895">
                  <a:prstGeom prst="wedgeRoundRectCallout">
                    <a:avLst>
                      <a:gd name="adj1" fmla="val -43978"/>
                      <a:gd name="adj2" fmla="val 64195"/>
                      <a:gd name="adj3" fmla="val 166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Quan </a:t>
            </a:r>
            <a:r>
              <a:rPr lang="en-US" sz="3600" b="1" smtClean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sát tranh</a:t>
            </a:r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, </a:t>
            </a:r>
            <a:r>
              <a:rPr lang="en-US" sz="3600" b="1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chỉ</a:t>
            </a:r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ra</a:t>
            </a:r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cảnh</a:t>
            </a:r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vật</a:t>
            </a:r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, </a:t>
            </a:r>
            <a:r>
              <a:rPr lang="en-US" sz="3600" b="1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hoạt</a:t>
            </a:r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động</a:t>
            </a:r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có</a:t>
            </a:r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trong</a:t>
            </a:r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tranh</a:t>
            </a:r>
            <a:endParaRPr lang="en-US" sz="3600" b="1" dirty="0"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="" xmlns:a16="http://schemas.microsoft.com/office/drawing/2014/main" id="{7C077F2F-4ACA-420C-B963-8619BE209C5C}"/>
              </a:ext>
            </a:extLst>
          </p:cNvPr>
          <p:cNvSpPr/>
          <p:nvPr/>
        </p:nvSpPr>
        <p:spPr>
          <a:xfrm>
            <a:off x="5657850" y="3324225"/>
            <a:ext cx="5391150" cy="1685925"/>
          </a:xfrm>
          <a:custGeom>
            <a:avLst/>
            <a:gdLst>
              <a:gd name="connsiteX0" fmla="*/ 0 w 5391150"/>
              <a:gd name="connsiteY0" fmla="*/ 280993 h 1685925"/>
              <a:gd name="connsiteX1" fmla="*/ 280993 w 5391150"/>
              <a:gd name="connsiteY1" fmla="*/ 0 h 1685925"/>
              <a:gd name="connsiteX2" fmla="*/ 571233 w 5391150"/>
              <a:gd name="connsiteY2" fmla="*/ 0 h 1685925"/>
              <a:gd name="connsiteX3" fmla="*/ 898525 w 5391150"/>
              <a:gd name="connsiteY3" fmla="*/ 0 h 1685925"/>
              <a:gd name="connsiteX4" fmla="*/ 898525 w 5391150"/>
              <a:gd name="connsiteY4" fmla="*/ 0 h 1685925"/>
              <a:gd name="connsiteX5" fmla="*/ 1374743 w 5391150"/>
              <a:gd name="connsiteY5" fmla="*/ 0 h 1685925"/>
              <a:gd name="connsiteX6" fmla="*/ 1783572 w 5391150"/>
              <a:gd name="connsiteY6" fmla="*/ 0 h 1685925"/>
              <a:gd name="connsiteX7" fmla="*/ 2246313 w 5391150"/>
              <a:gd name="connsiteY7" fmla="*/ 0 h 1685925"/>
              <a:gd name="connsiteX8" fmla="*/ 2819082 w 5391150"/>
              <a:gd name="connsiteY8" fmla="*/ 0 h 1685925"/>
              <a:gd name="connsiteX9" fmla="*/ 3420489 w 5391150"/>
              <a:gd name="connsiteY9" fmla="*/ 0 h 1685925"/>
              <a:gd name="connsiteX10" fmla="*/ 3907343 w 5391150"/>
              <a:gd name="connsiteY10" fmla="*/ 0 h 1685925"/>
              <a:gd name="connsiteX11" fmla="*/ 4508750 w 5391150"/>
              <a:gd name="connsiteY11" fmla="*/ 0 h 1685925"/>
              <a:gd name="connsiteX12" fmla="*/ 5110157 w 5391150"/>
              <a:gd name="connsiteY12" fmla="*/ 0 h 1685925"/>
              <a:gd name="connsiteX13" fmla="*/ 5391150 w 5391150"/>
              <a:gd name="connsiteY13" fmla="*/ 280993 h 1685925"/>
              <a:gd name="connsiteX14" fmla="*/ 5391150 w 5391150"/>
              <a:gd name="connsiteY14" fmla="*/ 639249 h 1685925"/>
              <a:gd name="connsiteX15" fmla="*/ 5391150 w 5391150"/>
              <a:gd name="connsiteY15" fmla="*/ 983456 h 1685925"/>
              <a:gd name="connsiteX16" fmla="*/ 5391150 w 5391150"/>
              <a:gd name="connsiteY16" fmla="*/ 983456 h 1685925"/>
              <a:gd name="connsiteX17" fmla="*/ 5391150 w 5391150"/>
              <a:gd name="connsiteY17" fmla="*/ 1404938 h 1685925"/>
              <a:gd name="connsiteX18" fmla="*/ 5391150 w 5391150"/>
              <a:gd name="connsiteY18" fmla="*/ 1404932 h 1685925"/>
              <a:gd name="connsiteX19" fmla="*/ 5110157 w 5391150"/>
              <a:gd name="connsiteY19" fmla="*/ 1685925 h 1685925"/>
              <a:gd name="connsiteX20" fmla="*/ 4566027 w 5391150"/>
              <a:gd name="connsiteY20" fmla="*/ 1685925 h 1685925"/>
              <a:gd name="connsiteX21" fmla="*/ 4050535 w 5391150"/>
              <a:gd name="connsiteY21" fmla="*/ 1685925 h 1685925"/>
              <a:gd name="connsiteX22" fmla="*/ 3563681 w 5391150"/>
              <a:gd name="connsiteY22" fmla="*/ 1685925 h 1685925"/>
              <a:gd name="connsiteX23" fmla="*/ 3048189 w 5391150"/>
              <a:gd name="connsiteY23" fmla="*/ 1685925 h 1685925"/>
              <a:gd name="connsiteX24" fmla="*/ 2246313 w 5391150"/>
              <a:gd name="connsiteY24" fmla="*/ 1685925 h 1685925"/>
              <a:gd name="connsiteX25" fmla="*/ 1785115 w 5391150"/>
              <a:gd name="connsiteY25" fmla="*/ 1743361 h 1685925"/>
              <a:gd name="connsiteX26" fmla="*/ 1304701 w 5391150"/>
              <a:gd name="connsiteY26" fmla="*/ 1803190 h 1685925"/>
              <a:gd name="connsiteX27" fmla="*/ 843503 w 5391150"/>
              <a:gd name="connsiteY27" fmla="*/ 1860626 h 1685925"/>
              <a:gd name="connsiteX28" fmla="*/ 324655 w 5391150"/>
              <a:gd name="connsiteY28" fmla="*/ 1925242 h 1685925"/>
              <a:gd name="connsiteX29" fmla="*/ 594374 w 5391150"/>
              <a:gd name="connsiteY29" fmla="*/ 1812763 h 1685925"/>
              <a:gd name="connsiteX30" fmla="*/ 898525 w 5391150"/>
              <a:gd name="connsiteY30" fmla="*/ 1685925 h 1685925"/>
              <a:gd name="connsiteX31" fmla="*/ 608285 w 5391150"/>
              <a:gd name="connsiteY31" fmla="*/ 1685925 h 1685925"/>
              <a:gd name="connsiteX32" fmla="*/ 280993 w 5391150"/>
              <a:gd name="connsiteY32" fmla="*/ 1685925 h 1685925"/>
              <a:gd name="connsiteX33" fmla="*/ 0 w 5391150"/>
              <a:gd name="connsiteY33" fmla="*/ 1404932 h 1685925"/>
              <a:gd name="connsiteX34" fmla="*/ 0 w 5391150"/>
              <a:gd name="connsiteY34" fmla="*/ 1404938 h 1685925"/>
              <a:gd name="connsiteX35" fmla="*/ 0 w 5391150"/>
              <a:gd name="connsiteY35" fmla="*/ 983456 h 1685925"/>
              <a:gd name="connsiteX36" fmla="*/ 0 w 5391150"/>
              <a:gd name="connsiteY36" fmla="*/ 983456 h 1685925"/>
              <a:gd name="connsiteX37" fmla="*/ 0 w 5391150"/>
              <a:gd name="connsiteY37" fmla="*/ 653298 h 1685925"/>
              <a:gd name="connsiteX38" fmla="*/ 0 w 5391150"/>
              <a:gd name="connsiteY38" fmla="*/ 280993 h 168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391150" h="1685925" fill="none" extrusionOk="0">
                <a:moveTo>
                  <a:pt x="0" y="280993"/>
                </a:moveTo>
                <a:cubicBezTo>
                  <a:pt x="20313" y="127967"/>
                  <a:pt x="166281" y="-11341"/>
                  <a:pt x="280993" y="0"/>
                </a:cubicBezTo>
                <a:cubicBezTo>
                  <a:pt x="399872" y="-6555"/>
                  <a:pt x="481163" y="32516"/>
                  <a:pt x="571233" y="0"/>
                </a:cubicBezTo>
                <a:cubicBezTo>
                  <a:pt x="661303" y="-32516"/>
                  <a:pt x="805733" y="36289"/>
                  <a:pt x="898525" y="0"/>
                </a:cubicBezTo>
                <a:lnTo>
                  <a:pt x="898525" y="0"/>
                </a:lnTo>
                <a:cubicBezTo>
                  <a:pt x="1121126" y="-34864"/>
                  <a:pt x="1256545" y="56830"/>
                  <a:pt x="1374743" y="0"/>
                </a:cubicBezTo>
                <a:cubicBezTo>
                  <a:pt x="1492941" y="-56830"/>
                  <a:pt x="1686444" y="12586"/>
                  <a:pt x="1783572" y="0"/>
                </a:cubicBezTo>
                <a:cubicBezTo>
                  <a:pt x="1880700" y="-12586"/>
                  <a:pt x="2074603" y="46412"/>
                  <a:pt x="2246313" y="0"/>
                </a:cubicBezTo>
                <a:cubicBezTo>
                  <a:pt x="2467695" y="-9380"/>
                  <a:pt x="2642573" y="9168"/>
                  <a:pt x="2819082" y="0"/>
                </a:cubicBezTo>
                <a:cubicBezTo>
                  <a:pt x="2995591" y="-9168"/>
                  <a:pt x="3163226" y="42409"/>
                  <a:pt x="3420489" y="0"/>
                </a:cubicBezTo>
                <a:cubicBezTo>
                  <a:pt x="3677752" y="-42409"/>
                  <a:pt x="3697526" y="19841"/>
                  <a:pt x="3907343" y="0"/>
                </a:cubicBezTo>
                <a:cubicBezTo>
                  <a:pt x="4117160" y="-19841"/>
                  <a:pt x="4387726" y="36074"/>
                  <a:pt x="4508750" y="0"/>
                </a:cubicBezTo>
                <a:cubicBezTo>
                  <a:pt x="4629774" y="-36074"/>
                  <a:pt x="4953950" y="66415"/>
                  <a:pt x="5110157" y="0"/>
                </a:cubicBezTo>
                <a:cubicBezTo>
                  <a:pt x="5253076" y="11371"/>
                  <a:pt x="5371285" y="136689"/>
                  <a:pt x="5391150" y="280993"/>
                </a:cubicBezTo>
                <a:cubicBezTo>
                  <a:pt x="5399015" y="396226"/>
                  <a:pt x="5359690" y="465665"/>
                  <a:pt x="5391150" y="639249"/>
                </a:cubicBezTo>
                <a:cubicBezTo>
                  <a:pt x="5422610" y="812833"/>
                  <a:pt x="5383055" y="853535"/>
                  <a:pt x="5391150" y="983456"/>
                </a:cubicBezTo>
                <a:lnTo>
                  <a:pt x="5391150" y="983456"/>
                </a:lnTo>
                <a:cubicBezTo>
                  <a:pt x="5422716" y="1171312"/>
                  <a:pt x="5343656" y="1247946"/>
                  <a:pt x="5391150" y="1404938"/>
                </a:cubicBezTo>
                <a:lnTo>
                  <a:pt x="5391150" y="1404932"/>
                </a:lnTo>
                <a:cubicBezTo>
                  <a:pt x="5397847" y="1566503"/>
                  <a:pt x="5255824" y="1711565"/>
                  <a:pt x="5110157" y="1685925"/>
                </a:cubicBezTo>
                <a:cubicBezTo>
                  <a:pt x="5000374" y="1748051"/>
                  <a:pt x="4763547" y="1679428"/>
                  <a:pt x="4566027" y="1685925"/>
                </a:cubicBezTo>
                <a:cubicBezTo>
                  <a:pt x="4368507" y="1692422"/>
                  <a:pt x="4247560" y="1681491"/>
                  <a:pt x="4050535" y="1685925"/>
                </a:cubicBezTo>
                <a:cubicBezTo>
                  <a:pt x="3853510" y="1690359"/>
                  <a:pt x="3662615" y="1678490"/>
                  <a:pt x="3563681" y="1685925"/>
                </a:cubicBezTo>
                <a:cubicBezTo>
                  <a:pt x="3464747" y="1693360"/>
                  <a:pt x="3165069" y="1650250"/>
                  <a:pt x="3048189" y="1685925"/>
                </a:cubicBezTo>
                <a:cubicBezTo>
                  <a:pt x="2931309" y="1721600"/>
                  <a:pt x="2643174" y="1633575"/>
                  <a:pt x="2246313" y="1685925"/>
                </a:cubicBezTo>
                <a:cubicBezTo>
                  <a:pt x="2053930" y="1742480"/>
                  <a:pt x="1984840" y="1697204"/>
                  <a:pt x="1785115" y="1743361"/>
                </a:cubicBezTo>
                <a:cubicBezTo>
                  <a:pt x="1585390" y="1789518"/>
                  <a:pt x="1477469" y="1733162"/>
                  <a:pt x="1304701" y="1803190"/>
                </a:cubicBezTo>
                <a:cubicBezTo>
                  <a:pt x="1131933" y="1873218"/>
                  <a:pt x="1025155" y="1816627"/>
                  <a:pt x="843503" y="1860626"/>
                </a:cubicBezTo>
                <a:cubicBezTo>
                  <a:pt x="661851" y="1904625"/>
                  <a:pt x="521575" y="1844506"/>
                  <a:pt x="324655" y="1925242"/>
                </a:cubicBezTo>
                <a:cubicBezTo>
                  <a:pt x="450626" y="1867311"/>
                  <a:pt x="529057" y="1844548"/>
                  <a:pt x="594374" y="1812763"/>
                </a:cubicBezTo>
                <a:cubicBezTo>
                  <a:pt x="659691" y="1780978"/>
                  <a:pt x="835434" y="1752357"/>
                  <a:pt x="898525" y="1685925"/>
                </a:cubicBezTo>
                <a:cubicBezTo>
                  <a:pt x="758764" y="1711769"/>
                  <a:pt x="703765" y="1672874"/>
                  <a:pt x="608285" y="1685925"/>
                </a:cubicBezTo>
                <a:cubicBezTo>
                  <a:pt x="512805" y="1698976"/>
                  <a:pt x="383153" y="1664100"/>
                  <a:pt x="280993" y="1685925"/>
                </a:cubicBezTo>
                <a:cubicBezTo>
                  <a:pt x="118288" y="1685514"/>
                  <a:pt x="-14871" y="1573330"/>
                  <a:pt x="0" y="1404932"/>
                </a:cubicBezTo>
                <a:lnTo>
                  <a:pt x="0" y="1404938"/>
                </a:lnTo>
                <a:cubicBezTo>
                  <a:pt x="-8175" y="1240079"/>
                  <a:pt x="15823" y="1150219"/>
                  <a:pt x="0" y="983456"/>
                </a:cubicBezTo>
                <a:lnTo>
                  <a:pt x="0" y="983456"/>
                </a:lnTo>
                <a:cubicBezTo>
                  <a:pt x="-19926" y="862972"/>
                  <a:pt x="38500" y="726014"/>
                  <a:pt x="0" y="653298"/>
                </a:cubicBezTo>
                <a:cubicBezTo>
                  <a:pt x="-38500" y="580582"/>
                  <a:pt x="5797" y="382386"/>
                  <a:pt x="0" y="280993"/>
                </a:cubicBezTo>
                <a:close/>
              </a:path>
              <a:path w="5391150" h="1685925" stroke="0" extrusionOk="0">
                <a:moveTo>
                  <a:pt x="0" y="280993"/>
                </a:moveTo>
                <a:cubicBezTo>
                  <a:pt x="-2445" y="136014"/>
                  <a:pt x="127268" y="22974"/>
                  <a:pt x="280993" y="0"/>
                </a:cubicBezTo>
                <a:cubicBezTo>
                  <a:pt x="424205" y="-11340"/>
                  <a:pt x="443026" y="5500"/>
                  <a:pt x="595934" y="0"/>
                </a:cubicBezTo>
                <a:cubicBezTo>
                  <a:pt x="748842" y="-5500"/>
                  <a:pt x="752475" y="395"/>
                  <a:pt x="898525" y="0"/>
                </a:cubicBezTo>
                <a:lnTo>
                  <a:pt x="898525" y="0"/>
                </a:lnTo>
                <a:cubicBezTo>
                  <a:pt x="1020640" y="-26419"/>
                  <a:pt x="1168889" y="47015"/>
                  <a:pt x="1307354" y="0"/>
                </a:cubicBezTo>
                <a:cubicBezTo>
                  <a:pt x="1445819" y="-47015"/>
                  <a:pt x="1643781" y="28486"/>
                  <a:pt x="1743139" y="0"/>
                </a:cubicBezTo>
                <a:cubicBezTo>
                  <a:pt x="1842497" y="-28486"/>
                  <a:pt x="2128398" y="40168"/>
                  <a:pt x="2246313" y="0"/>
                </a:cubicBezTo>
                <a:cubicBezTo>
                  <a:pt x="2406477" y="-2259"/>
                  <a:pt x="2694839" y="72384"/>
                  <a:pt x="2876359" y="0"/>
                </a:cubicBezTo>
                <a:cubicBezTo>
                  <a:pt x="3057879" y="-72384"/>
                  <a:pt x="3263232" y="8647"/>
                  <a:pt x="3363212" y="0"/>
                </a:cubicBezTo>
                <a:cubicBezTo>
                  <a:pt x="3463192" y="-8647"/>
                  <a:pt x="3812096" y="25616"/>
                  <a:pt x="3964619" y="0"/>
                </a:cubicBezTo>
                <a:cubicBezTo>
                  <a:pt x="4117142" y="-25616"/>
                  <a:pt x="4290492" y="24204"/>
                  <a:pt x="4451473" y="0"/>
                </a:cubicBezTo>
                <a:cubicBezTo>
                  <a:pt x="4612454" y="-24204"/>
                  <a:pt x="4812437" y="42283"/>
                  <a:pt x="5110157" y="0"/>
                </a:cubicBezTo>
                <a:cubicBezTo>
                  <a:pt x="5266219" y="-41314"/>
                  <a:pt x="5395804" y="111080"/>
                  <a:pt x="5391150" y="280993"/>
                </a:cubicBezTo>
                <a:cubicBezTo>
                  <a:pt x="5408538" y="368086"/>
                  <a:pt x="5367886" y="492638"/>
                  <a:pt x="5391150" y="611151"/>
                </a:cubicBezTo>
                <a:cubicBezTo>
                  <a:pt x="5414414" y="729664"/>
                  <a:pt x="5351898" y="832593"/>
                  <a:pt x="5391150" y="983456"/>
                </a:cubicBezTo>
                <a:lnTo>
                  <a:pt x="5391150" y="983456"/>
                </a:lnTo>
                <a:cubicBezTo>
                  <a:pt x="5407495" y="1121577"/>
                  <a:pt x="5373522" y="1236853"/>
                  <a:pt x="5391150" y="1404938"/>
                </a:cubicBezTo>
                <a:lnTo>
                  <a:pt x="5391150" y="1404932"/>
                </a:lnTo>
                <a:cubicBezTo>
                  <a:pt x="5394725" y="1551264"/>
                  <a:pt x="5287841" y="1687712"/>
                  <a:pt x="5110157" y="1685925"/>
                </a:cubicBezTo>
                <a:cubicBezTo>
                  <a:pt x="4896847" y="1743852"/>
                  <a:pt x="4771873" y="1677486"/>
                  <a:pt x="4537388" y="1685925"/>
                </a:cubicBezTo>
                <a:cubicBezTo>
                  <a:pt x="4302903" y="1694364"/>
                  <a:pt x="4151292" y="1661406"/>
                  <a:pt x="3907343" y="1685925"/>
                </a:cubicBezTo>
                <a:cubicBezTo>
                  <a:pt x="3663395" y="1710444"/>
                  <a:pt x="3554984" y="1663510"/>
                  <a:pt x="3334574" y="1685925"/>
                </a:cubicBezTo>
                <a:cubicBezTo>
                  <a:pt x="3114164" y="1708340"/>
                  <a:pt x="2734589" y="1636866"/>
                  <a:pt x="2246313" y="1685925"/>
                </a:cubicBezTo>
                <a:cubicBezTo>
                  <a:pt x="2099761" y="1713031"/>
                  <a:pt x="1957950" y="1721346"/>
                  <a:pt x="1804332" y="1740968"/>
                </a:cubicBezTo>
                <a:cubicBezTo>
                  <a:pt x="1650714" y="1760590"/>
                  <a:pt x="1479519" y="1769750"/>
                  <a:pt x="1304701" y="1803190"/>
                </a:cubicBezTo>
                <a:cubicBezTo>
                  <a:pt x="1129883" y="1836630"/>
                  <a:pt x="953455" y="1831555"/>
                  <a:pt x="843503" y="1860626"/>
                </a:cubicBezTo>
                <a:cubicBezTo>
                  <a:pt x="733551" y="1889697"/>
                  <a:pt x="458048" y="1862037"/>
                  <a:pt x="324655" y="1925242"/>
                </a:cubicBezTo>
                <a:cubicBezTo>
                  <a:pt x="434657" y="1845061"/>
                  <a:pt x="539988" y="1872475"/>
                  <a:pt x="617329" y="1803190"/>
                </a:cubicBezTo>
                <a:cubicBezTo>
                  <a:pt x="694670" y="1733905"/>
                  <a:pt x="770908" y="1768649"/>
                  <a:pt x="898525" y="1685925"/>
                </a:cubicBezTo>
                <a:cubicBezTo>
                  <a:pt x="825685" y="1722122"/>
                  <a:pt x="685041" y="1685889"/>
                  <a:pt x="589759" y="1685925"/>
                </a:cubicBezTo>
                <a:cubicBezTo>
                  <a:pt x="494477" y="1685961"/>
                  <a:pt x="345210" y="1678180"/>
                  <a:pt x="280993" y="1685925"/>
                </a:cubicBezTo>
                <a:cubicBezTo>
                  <a:pt x="166033" y="1672038"/>
                  <a:pt x="-17181" y="1543996"/>
                  <a:pt x="0" y="1404932"/>
                </a:cubicBezTo>
                <a:lnTo>
                  <a:pt x="0" y="1404938"/>
                </a:lnTo>
                <a:cubicBezTo>
                  <a:pt x="-33054" y="1194282"/>
                  <a:pt x="9025" y="1075581"/>
                  <a:pt x="0" y="983456"/>
                </a:cubicBezTo>
                <a:lnTo>
                  <a:pt x="0" y="983456"/>
                </a:lnTo>
                <a:cubicBezTo>
                  <a:pt x="-5418" y="821290"/>
                  <a:pt x="7659" y="739075"/>
                  <a:pt x="0" y="653298"/>
                </a:cubicBezTo>
                <a:cubicBezTo>
                  <a:pt x="-7659" y="567521"/>
                  <a:pt x="40806" y="434246"/>
                  <a:pt x="0" y="280993"/>
                </a:cubicBezTo>
                <a:close/>
              </a:path>
            </a:pathLst>
          </a:custGeom>
          <a:ln w="57150">
            <a:extLst>
              <a:ext uri="{C807C97D-BFC1-408E-A445-0C87EB9F89A2}">
                <ask:lineSketchStyleProps xmlns="" xmlns:ask="http://schemas.microsoft.com/office/drawing/2018/sketchyshapes" sd="486740895">
                  <a:prstGeom prst="wedgeRoundRectCallout">
                    <a:avLst>
                      <a:gd name="adj1" fmla="val -43978"/>
                      <a:gd name="adj2" fmla="val 64195"/>
                      <a:gd name="adj3" fmla="val 166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Đặt câu kể, câu hỏi về sự vật, hoạt động em thấy trong tranh</a:t>
            </a:r>
            <a:endParaRPr lang="en-US" sz="3600" b="1" dirty="0"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16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uỷ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uỷ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9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196" y="406400"/>
            <a:ext cx="7550213" cy="5296649"/>
          </a:xfrm>
          <a:prstGeom prst="rect">
            <a:avLst/>
          </a:prstGeom>
        </p:spPr>
      </p:pic>
      <p:pic>
        <p:nvPicPr>
          <p:cNvPr id="5" name="Picture 4" descr="A yellow and pink text on a black background&#10;&#10;AI-generated content may be incorrect.">
            <a:extLst>
              <a:ext uri="{FF2B5EF4-FFF2-40B4-BE49-F238E27FC236}">
                <a16:creationId xmlns="" xmlns:a16="http://schemas.microsoft.com/office/drawing/2014/main" id="{DA26D451-A720-A3DF-AA55-54146C9B10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630" y="2031970"/>
            <a:ext cx="6709058" cy="2253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3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="" xmlns:a16="http://schemas.microsoft.com/office/drawing/2014/main" id="{E4AA58E8-F323-4B58-AE16-61B0885632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74" b="91589" l="7500" r="94063">
                        <a14:foregroundMark x1="56250" y1="5841" x2="56250" y2="5841"/>
                        <a14:foregroundMark x1="56250" y1="5841" x2="56250" y2="5841"/>
                        <a14:foregroundMark x1="56250" y1="5841" x2="56250" y2="5841"/>
                        <a14:foregroundMark x1="90313" y1="25701" x2="90313" y2="25701"/>
                        <a14:foregroundMark x1="90313" y1="25701" x2="90313" y2="25701"/>
                        <a14:foregroundMark x1="90313" y1="25701" x2="90313" y2="25701"/>
                        <a14:foregroundMark x1="93750" y1="25701" x2="93750" y2="25701"/>
                        <a14:foregroundMark x1="93750" y1="25701" x2="93750" y2="25701"/>
                        <a14:foregroundMark x1="94063" y1="25701" x2="94063" y2="25701"/>
                        <a14:foregroundMark x1="94063" y1="25701" x2="94063" y2="25701"/>
                        <a14:foregroundMark x1="58125" y1="8411" x2="58125" y2="8411"/>
                        <a14:foregroundMark x1="58125" y1="8411" x2="58125" y2="8411"/>
                        <a14:foregroundMark x1="58125" y1="8411" x2="58125" y2="8411"/>
                        <a14:foregroundMark x1="57188" y1="7944" x2="57188" y2="7944"/>
                        <a14:foregroundMark x1="52500" y1="7944" x2="52500" y2="7944"/>
                        <a14:foregroundMark x1="52500" y1="7944" x2="52500" y2="7944"/>
                        <a14:foregroundMark x1="56250" y1="7944" x2="56250" y2="7944"/>
                        <a14:foregroundMark x1="56250" y1="7944" x2="56250" y2="7944"/>
                        <a14:foregroundMark x1="56250" y1="7944" x2="56250" y2="7944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4375" y2="7944"/>
                        <a14:foregroundMark x1="70000" y1="75000" x2="70000" y2="75000"/>
                        <a14:foregroundMark x1="7500" y1="70093" x2="7500" y2="70093"/>
                        <a14:foregroundMark x1="41563" y1="91589" x2="41563" y2="91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254" y="4592097"/>
            <a:ext cx="1784318" cy="2386525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="" xmlns:a16="http://schemas.microsoft.com/office/drawing/2014/main" id="{6E49B9F5-C3CD-4395-A94D-4C7EAA1740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74" b="91589" l="7500" r="94063">
                        <a14:foregroundMark x1="56250" y1="5841" x2="56250" y2="5841"/>
                        <a14:foregroundMark x1="56250" y1="5841" x2="56250" y2="5841"/>
                        <a14:foregroundMark x1="56250" y1="5841" x2="56250" y2="5841"/>
                        <a14:foregroundMark x1="90313" y1="25701" x2="90313" y2="25701"/>
                        <a14:foregroundMark x1="90313" y1="25701" x2="90313" y2="25701"/>
                        <a14:foregroundMark x1="90313" y1="25701" x2="90313" y2="25701"/>
                        <a14:foregroundMark x1="93750" y1="25701" x2="93750" y2="25701"/>
                        <a14:foregroundMark x1="93750" y1="25701" x2="93750" y2="25701"/>
                        <a14:foregroundMark x1="94063" y1="25701" x2="94063" y2="25701"/>
                        <a14:foregroundMark x1="94063" y1="25701" x2="94063" y2="25701"/>
                        <a14:foregroundMark x1="58125" y1="8411" x2="58125" y2="8411"/>
                        <a14:foregroundMark x1="58125" y1="8411" x2="58125" y2="8411"/>
                        <a14:foregroundMark x1="58125" y1="8411" x2="58125" y2="8411"/>
                        <a14:foregroundMark x1="57188" y1="7944" x2="57188" y2="7944"/>
                        <a14:foregroundMark x1="52500" y1="7944" x2="52500" y2="7944"/>
                        <a14:foregroundMark x1="52500" y1="7944" x2="52500" y2="7944"/>
                        <a14:foregroundMark x1="56250" y1="7944" x2="56250" y2="7944"/>
                        <a14:foregroundMark x1="56250" y1="7944" x2="56250" y2="7944"/>
                        <a14:foregroundMark x1="56250" y1="7944" x2="56250" y2="7944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4375" y2="7944"/>
                        <a14:foregroundMark x1="70000" y1="75000" x2="70000" y2="75000"/>
                        <a14:foregroundMark x1="7500" y1="70093" x2="7500" y2="70093"/>
                        <a14:foregroundMark x1="41563" y1="91589" x2="41563" y2="91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942" y="4592097"/>
            <a:ext cx="1784318" cy="2386525"/>
          </a:xfrm>
          <a:prstGeom prst="rect">
            <a:avLst/>
          </a:prstGeom>
        </p:spPr>
      </p:pic>
      <p:pic>
        <p:nvPicPr>
          <p:cNvPr id="11" name="Hình ảnh 10">
            <a:extLst>
              <a:ext uri="{FF2B5EF4-FFF2-40B4-BE49-F238E27FC236}">
                <a16:creationId xmlns="" xmlns:a16="http://schemas.microsoft.com/office/drawing/2014/main" id="{20F45E8A-D805-4E4C-A5A3-817431AF97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74" b="91589" l="7500" r="94063">
                        <a14:foregroundMark x1="56250" y1="5841" x2="56250" y2="5841"/>
                        <a14:foregroundMark x1="56250" y1="5841" x2="56250" y2="5841"/>
                        <a14:foregroundMark x1="56250" y1="5841" x2="56250" y2="5841"/>
                        <a14:foregroundMark x1="90313" y1="25701" x2="90313" y2="25701"/>
                        <a14:foregroundMark x1="90313" y1="25701" x2="90313" y2="25701"/>
                        <a14:foregroundMark x1="90313" y1="25701" x2="90313" y2="25701"/>
                        <a14:foregroundMark x1="93750" y1="25701" x2="93750" y2="25701"/>
                        <a14:foregroundMark x1="93750" y1="25701" x2="93750" y2="25701"/>
                        <a14:foregroundMark x1="94063" y1="25701" x2="94063" y2="25701"/>
                        <a14:foregroundMark x1="94063" y1="25701" x2="94063" y2="25701"/>
                        <a14:foregroundMark x1="58125" y1="8411" x2="58125" y2="8411"/>
                        <a14:foregroundMark x1="58125" y1="8411" x2="58125" y2="8411"/>
                        <a14:foregroundMark x1="58125" y1="8411" x2="58125" y2="8411"/>
                        <a14:foregroundMark x1="57188" y1="7944" x2="57188" y2="7944"/>
                        <a14:foregroundMark x1="52500" y1="7944" x2="52500" y2="7944"/>
                        <a14:foregroundMark x1="52500" y1="7944" x2="52500" y2="7944"/>
                        <a14:foregroundMark x1="56250" y1="7944" x2="56250" y2="7944"/>
                        <a14:foregroundMark x1="56250" y1="7944" x2="56250" y2="7944"/>
                        <a14:foregroundMark x1="56250" y1="7944" x2="56250" y2="7944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4375" y2="7944"/>
                        <a14:foregroundMark x1="70000" y1="75000" x2="70000" y2="75000"/>
                        <a14:foregroundMark x1="7500" y1="70093" x2="7500" y2="70093"/>
                        <a14:foregroundMark x1="41563" y1="91589" x2="41563" y2="91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435" y="2390639"/>
            <a:ext cx="1784318" cy="2386525"/>
          </a:xfrm>
          <a:prstGeom prst="rect">
            <a:avLst/>
          </a:prstGeom>
        </p:spPr>
      </p:pic>
      <p:sp>
        <p:nvSpPr>
          <p:cNvPr id="12" name="Hộp Văn bản 11">
            <a:hlinkClick r:id="rId6" action="ppaction://hlinksldjump"/>
            <a:extLst>
              <a:ext uri="{FF2B5EF4-FFF2-40B4-BE49-F238E27FC236}">
                <a16:creationId xmlns="" xmlns:a16="http://schemas.microsoft.com/office/drawing/2014/main" id="{82D8253B-E8F9-4B23-9CBA-F4FD48282B01}"/>
              </a:ext>
            </a:extLst>
          </p:cNvPr>
          <p:cNvSpPr txBox="1"/>
          <p:nvPr/>
        </p:nvSpPr>
        <p:spPr>
          <a:xfrm>
            <a:off x="5817566" y="5130244"/>
            <a:ext cx="323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1</a:t>
            </a:r>
          </a:p>
        </p:txBody>
      </p:sp>
      <p:sp>
        <p:nvSpPr>
          <p:cNvPr id="13" name="Hộp Văn bản 12">
            <a:hlinkClick r:id="rId7" action="ppaction://hlinksldjump"/>
            <a:extLst>
              <a:ext uri="{FF2B5EF4-FFF2-40B4-BE49-F238E27FC236}">
                <a16:creationId xmlns="" xmlns:a16="http://schemas.microsoft.com/office/drawing/2014/main" id="{BA06E1F4-9A1D-4423-90FD-3F9DBFD71D8F}"/>
              </a:ext>
            </a:extLst>
          </p:cNvPr>
          <p:cNvSpPr txBox="1"/>
          <p:nvPr/>
        </p:nvSpPr>
        <p:spPr>
          <a:xfrm>
            <a:off x="8168076" y="5123969"/>
            <a:ext cx="323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2</a:t>
            </a:r>
          </a:p>
        </p:txBody>
      </p:sp>
      <p:sp>
        <p:nvSpPr>
          <p:cNvPr id="14" name="Hộp Văn bản 13">
            <a:hlinkClick r:id="rId8" action="ppaction://hlinksldjump"/>
            <a:extLst>
              <a:ext uri="{FF2B5EF4-FFF2-40B4-BE49-F238E27FC236}">
                <a16:creationId xmlns="" xmlns:a16="http://schemas.microsoft.com/office/drawing/2014/main" id="{0AA76C1E-2D46-48CD-B2F9-F437F4015F95}"/>
              </a:ext>
            </a:extLst>
          </p:cNvPr>
          <p:cNvSpPr txBox="1"/>
          <p:nvPr/>
        </p:nvSpPr>
        <p:spPr>
          <a:xfrm>
            <a:off x="7176815" y="2925024"/>
            <a:ext cx="323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+mn-cs"/>
              </a:rPr>
              <a:t>3</a:t>
            </a:r>
          </a:p>
        </p:txBody>
      </p:sp>
      <p:pic>
        <p:nvPicPr>
          <p:cNvPr id="4" name="Hình ảnh 3" descr="Ảnh có chứa văn bản, búp bê, mẫu họa&#10;&#10;Mô tả được tạo tự động">
            <a:hlinkClick r:id="rId9" action="ppaction://hlinksldjump"/>
            <a:extLst>
              <a:ext uri="{FF2B5EF4-FFF2-40B4-BE49-F238E27FC236}">
                <a16:creationId xmlns="" xmlns:a16="http://schemas.microsoft.com/office/drawing/2014/main" id="{BA658D22-E2AB-3EEC-FDEA-95579530493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980" b="89980" l="4840" r="46785">
                        <a14:foregroundMark x1="39991" y1="42004" x2="39991" y2="42004"/>
                        <a14:foregroundMark x1="46558" y1="51002" x2="40673" y2="41759"/>
                        <a14:foregroundMark x1="40673" y1="41759" x2="39287" y2="57669"/>
                        <a14:foregroundMark x1="42740" y1="40736" x2="42740" y2="40736"/>
                        <a14:foregroundMark x1="46785" y1="50593" x2="44195" y2="41227"/>
                        <a14:foregroundMark x1="44195" y1="41227" x2="38832" y2="41718"/>
                        <a14:foregroundMark x1="38832" y1="41718" x2="37651" y2="49775"/>
                        <a14:foregroundMark x1="37651" y1="49775" x2="38332" y2="54029"/>
                        <a14:backgroundMark x1="19518" y1="78241" x2="19768" y2="940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477"/>
          <a:stretch/>
        </p:blipFill>
        <p:spPr>
          <a:xfrm>
            <a:off x="716312" y="2633125"/>
            <a:ext cx="4131681" cy="4730537"/>
          </a:xfrm>
          <a:prstGeom prst="rect">
            <a:avLst/>
          </a:prstGeom>
        </p:spPr>
      </p:pic>
      <p:sp>
        <p:nvSpPr>
          <p:cNvPr id="17" name="Speech Bubble: Oval 16">
            <a:extLst>
              <a:ext uri="{FF2B5EF4-FFF2-40B4-BE49-F238E27FC236}">
                <a16:creationId xmlns="" xmlns:a16="http://schemas.microsoft.com/office/drawing/2014/main" id="{0EEDF796-4A28-0C38-3805-D30B7CDACC11}"/>
              </a:ext>
            </a:extLst>
          </p:cNvPr>
          <p:cNvSpPr/>
          <p:nvPr/>
        </p:nvSpPr>
        <p:spPr>
          <a:xfrm>
            <a:off x="2139526" y="725715"/>
            <a:ext cx="3678040" cy="2235200"/>
          </a:xfrm>
          <a:prstGeom prst="wedgeEllipseCallout">
            <a:avLst>
              <a:gd name="adj1" fmla="val -3483"/>
              <a:gd name="adj2" fmla="val 65506"/>
            </a:avLst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5 SVNClementine" panose="020F0502020204030203" pitchFamily="34" charset="0"/>
              <a:ea typeface="+mn-ea"/>
              <a:cs typeface="+mn-cs"/>
            </a:endParaRPr>
          </a:p>
        </p:txBody>
      </p:sp>
      <p:sp>
        <p:nvSpPr>
          <p:cNvPr id="21" name="Hộp Văn bản 20">
            <a:extLst>
              <a:ext uri="{FF2B5EF4-FFF2-40B4-BE49-F238E27FC236}">
                <a16:creationId xmlns="" xmlns:a16="http://schemas.microsoft.com/office/drawing/2014/main" id="{2CE344A4-2BFB-B8DF-4C1D-2889DC69724F}"/>
              </a:ext>
            </a:extLst>
          </p:cNvPr>
          <p:cNvSpPr txBox="1"/>
          <p:nvPr/>
        </p:nvSpPr>
        <p:spPr>
          <a:xfrm>
            <a:off x="2260750" y="993430"/>
            <a:ext cx="341944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Để thu hoạch bông hoa, các bạn hãy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trả lời đúng các câu hỏi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tìm hiểu bài nhé!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84FBEFB2-0222-45AA-A73E-D9B8F7EE5BC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93413" y="9128"/>
            <a:ext cx="5907536" cy="212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9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7" grpId="0" animBg="1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Nút Hành động: Lùi hoặc Trước 16">
            <a:hlinkClick r:id="rId7" action="ppaction://hlinksldjump"/>
            <a:extLst>
              <a:ext uri="{FF2B5EF4-FFF2-40B4-BE49-F238E27FC236}">
                <a16:creationId xmlns="" xmlns:a16="http://schemas.microsoft.com/office/drawing/2014/main" id="{BABEF752-E6BD-442C-AB22-F7421FA24248}"/>
              </a:ext>
            </a:extLst>
          </p:cNvPr>
          <p:cNvSpPr/>
          <p:nvPr/>
        </p:nvSpPr>
        <p:spPr>
          <a:xfrm>
            <a:off x="10999718" y="5811492"/>
            <a:ext cx="781879" cy="679007"/>
          </a:xfrm>
          <a:prstGeom prst="actionButtonBackPrevious">
            <a:avLst/>
          </a:prstGeom>
          <a:solidFill>
            <a:srgbClr val="99FF99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="" xmlns:a16="http://schemas.microsoft.com/office/drawing/2014/main" id="{8F065435-1699-00BF-7FFF-79F83F03433D}"/>
              </a:ext>
            </a:extLst>
          </p:cNvPr>
          <p:cNvGrpSpPr/>
          <p:nvPr/>
        </p:nvGrpSpPr>
        <p:grpSpPr>
          <a:xfrm>
            <a:off x="1867674" y="2898444"/>
            <a:ext cx="8045591" cy="1114049"/>
            <a:chOff x="2098496" y="3659454"/>
            <a:chExt cx="8546543" cy="1198789"/>
          </a:xfrm>
        </p:grpSpPr>
        <p:sp>
          <p:nvSpPr>
            <p:cNvPr id="88" name="Rectangle: Rounded Corners 204">
              <a:extLst>
                <a:ext uri="{FF2B5EF4-FFF2-40B4-BE49-F238E27FC236}">
                  <a16:creationId xmlns="" xmlns:a16="http://schemas.microsoft.com/office/drawing/2014/main" id="{FFA4ABC6-91EE-4489-3E76-0452A580953E}"/>
                </a:ext>
              </a:extLst>
            </p:cNvPr>
            <p:cNvSpPr/>
            <p:nvPr/>
          </p:nvSpPr>
          <p:spPr>
            <a:xfrm>
              <a:off x="2228688" y="380131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solidFill>
                <a:srgbClr val="ED7F5D"/>
              </a:solidFill>
              <a:extLst>
                <a:ext uri="{C807C97D-BFC1-408E-A445-0C87EB9F89A2}">
                  <ask:lineSketchStyleProps xmlns=""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思源黑体 CN"/>
                <a:cs typeface="+mn-cs"/>
              </a:endParaRPr>
            </a:p>
          </p:txBody>
        </p:sp>
        <p:grpSp>
          <p:nvGrpSpPr>
            <p:cNvPr id="89" name="Google Shape;282;p27">
              <a:extLst>
                <a:ext uri="{FF2B5EF4-FFF2-40B4-BE49-F238E27FC236}">
                  <a16:creationId xmlns="" xmlns:a16="http://schemas.microsoft.com/office/drawing/2014/main" id="{3F670DD0-8561-59C2-C324-9687E2107691}"/>
                </a:ext>
              </a:extLst>
            </p:cNvPr>
            <p:cNvGrpSpPr/>
            <p:nvPr/>
          </p:nvGrpSpPr>
          <p:grpSpPr>
            <a:xfrm rot="-488383">
              <a:off x="2098496" y="3659454"/>
              <a:ext cx="1094690" cy="1171482"/>
              <a:chOff x="2769810" y="1396779"/>
              <a:chExt cx="508124" cy="605419"/>
            </a:xfrm>
          </p:grpSpPr>
          <p:sp>
            <p:nvSpPr>
              <p:cNvPr id="91" name="Google Shape;283;p27">
                <a:extLst>
                  <a:ext uri="{FF2B5EF4-FFF2-40B4-BE49-F238E27FC236}">
                    <a16:creationId xmlns="" xmlns:a16="http://schemas.microsoft.com/office/drawing/2014/main" id="{533B05BF-9EE4-9E27-C13D-6EED7E3BCE3F}"/>
                  </a:ext>
                </a:extLst>
              </p:cNvPr>
              <p:cNvSpPr/>
              <p:nvPr/>
            </p:nvSpPr>
            <p:spPr>
              <a:xfrm>
                <a:off x="2769810" y="1396779"/>
                <a:ext cx="508124" cy="605419"/>
              </a:xfrm>
              <a:custGeom>
                <a:avLst/>
                <a:gdLst/>
                <a:ahLst/>
                <a:cxnLst/>
                <a:rect l="l" t="t" r="r" b="b"/>
                <a:pathLst>
                  <a:path w="11526" h="13733" extrusionOk="0">
                    <a:moveTo>
                      <a:pt x="6561" y="3755"/>
                    </a:moveTo>
                    <a:cubicBezTo>
                      <a:pt x="7763" y="3755"/>
                      <a:pt x="8239" y="4243"/>
                      <a:pt x="8239" y="5076"/>
                    </a:cubicBezTo>
                    <a:cubicBezTo>
                      <a:pt x="8239" y="5922"/>
                      <a:pt x="7763" y="6422"/>
                      <a:pt x="6561" y="6422"/>
                    </a:cubicBezTo>
                    <a:lnTo>
                      <a:pt x="4536" y="6422"/>
                    </a:lnTo>
                    <a:lnTo>
                      <a:pt x="4536" y="3755"/>
                    </a:lnTo>
                    <a:close/>
                    <a:moveTo>
                      <a:pt x="6703" y="8636"/>
                    </a:moveTo>
                    <a:cubicBezTo>
                      <a:pt x="7811" y="8636"/>
                      <a:pt x="8525" y="9077"/>
                      <a:pt x="8525" y="10053"/>
                    </a:cubicBezTo>
                    <a:cubicBezTo>
                      <a:pt x="8525" y="11089"/>
                      <a:pt x="7870" y="11518"/>
                      <a:pt x="6703" y="11518"/>
                    </a:cubicBezTo>
                    <a:lnTo>
                      <a:pt x="4536" y="11518"/>
                    </a:lnTo>
                    <a:lnTo>
                      <a:pt x="4536" y="8636"/>
                    </a:lnTo>
                    <a:close/>
                    <a:moveTo>
                      <a:pt x="2279" y="0"/>
                    </a:moveTo>
                    <a:cubicBezTo>
                      <a:pt x="2117" y="0"/>
                      <a:pt x="1951" y="32"/>
                      <a:pt x="1786" y="100"/>
                    </a:cubicBezTo>
                    <a:cubicBezTo>
                      <a:pt x="834" y="492"/>
                      <a:pt x="726" y="1790"/>
                      <a:pt x="1584" y="2350"/>
                    </a:cubicBezTo>
                    <a:cubicBezTo>
                      <a:pt x="1536" y="2528"/>
                      <a:pt x="1500" y="2719"/>
                      <a:pt x="1500" y="2909"/>
                    </a:cubicBezTo>
                    <a:lnTo>
                      <a:pt x="1500" y="10768"/>
                    </a:lnTo>
                    <a:cubicBezTo>
                      <a:pt x="1358" y="10672"/>
                      <a:pt x="1179" y="10625"/>
                      <a:pt x="1012" y="10625"/>
                    </a:cubicBezTo>
                    <a:cubicBezTo>
                      <a:pt x="417" y="10637"/>
                      <a:pt x="0" y="11208"/>
                      <a:pt x="179" y="11768"/>
                    </a:cubicBezTo>
                    <a:cubicBezTo>
                      <a:pt x="295" y="12167"/>
                      <a:pt x="650" y="12409"/>
                      <a:pt x="1024" y="12409"/>
                    </a:cubicBezTo>
                    <a:cubicBezTo>
                      <a:pt x="1185" y="12409"/>
                      <a:pt x="1350" y="12365"/>
                      <a:pt x="1500" y="12268"/>
                    </a:cubicBezTo>
                    <a:lnTo>
                      <a:pt x="1500" y="12363"/>
                    </a:lnTo>
                    <a:cubicBezTo>
                      <a:pt x="1500" y="13256"/>
                      <a:pt x="1989" y="13732"/>
                      <a:pt x="2882" y="13732"/>
                    </a:cubicBezTo>
                    <a:lnTo>
                      <a:pt x="7132" y="13732"/>
                    </a:lnTo>
                    <a:cubicBezTo>
                      <a:pt x="9894" y="13732"/>
                      <a:pt x="11525" y="12303"/>
                      <a:pt x="11525" y="10089"/>
                    </a:cubicBezTo>
                    <a:cubicBezTo>
                      <a:pt x="11514" y="8529"/>
                      <a:pt x="10406" y="7600"/>
                      <a:pt x="8978" y="7339"/>
                    </a:cubicBezTo>
                    <a:lnTo>
                      <a:pt x="8978" y="7291"/>
                    </a:lnTo>
                    <a:cubicBezTo>
                      <a:pt x="10478" y="6827"/>
                      <a:pt x="11133" y="5838"/>
                      <a:pt x="11133" y="4588"/>
                    </a:cubicBezTo>
                    <a:cubicBezTo>
                      <a:pt x="11144" y="3790"/>
                      <a:pt x="10811" y="3017"/>
                      <a:pt x="10216" y="2481"/>
                    </a:cubicBezTo>
                    <a:cubicBezTo>
                      <a:pt x="11192" y="2147"/>
                      <a:pt x="11383" y="838"/>
                      <a:pt x="10537" y="242"/>
                    </a:cubicBezTo>
                    <a:cubicBezTo>
                      <a:pt x="10306" y="80"/>
                      <a:pt x="10051" y="6"/>
                      <a:pt x="9802" y="6"/>
                    </a:cubicBezTo>
                    <a:cubicBezTo>
                      <a:pt x="9141" y="6"/>
                      <a:pt x="8525" y="526"/>
                      <a:pt x="8525" y="1278"/>
                    </a:cubicBezTo>
                    <a:cubicBezTo>
                      <a:pt x="8525" y="1421"/>
                      <a:pt x="8549" y="1552"/>
                      <a:pt x="8597" y="1683"/>
                    </a:cubicBezTo>
                    <a:cubicBezTo>
                      <a:pt x="8144" y="1588"/>
                      <a:pt x="7668" y="1540"/>
                      <a:pt x="7203" y="1540"/>
                    </a:cubicBezTo>
                    <a:lnTo>
                      <a:pt x="3524" y="1540"/>
                    </a:lnTo>
                    <a:cubicBezTo>
                      <a:pt x="3702" y="713"/>
                      <a:pt x="3049" y="0"/>
                      <a:pt x="2279" y="0"/>
                    </a:cubicBezTo>
                    <a:close/>
                  </a:path>
                </a:pathLst>
              </a:custGeom>
              <a:solidFill>
                <a:srgbClr val="DD89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2" name="Google Shape;284;p27">
                <a:extLst>
                  <a:ext uri="{FF2B5EF4-FFF2-40B4-BE49-F238E27FC236}">
                    <a16:creationId xmlns="" xmlns:a16="http://schemas.microsoft.com/office/drawing/2014/main" id="{7E516206-E27B-A973-94F5-01C6208224AF}"/>
                  </a:ext>
                </a:extLst>
              </p:cNvPr>
              <p:cNvSpPr/>
              <p:nvPr/>
            </p:nvSpPr>
            <p:spPr>
              <a:xfrm>
                <a:off x="2828046" y="1421599"/>
                <a:ext cx="73534" cy="6343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9" extrusionOk="0">
                    <a:moveTo>
                      <a:pt x="953" y="1"/>
                    </a:moveTo>
                    <a:cubicBezTo>
                      <a:pt x="322" y="1"/>
                      <a:pt x="1" y="775"/>
                      <a:pt x="453" y="1227"/>
                    </a:cubicBezTo>
                    <a:cubicBezTo>
                      <a:pt x="599" y="1373"/>
                      <a:pt x="778" y="1439"/>
                      <a:pt x="952" y="1439"/>
                    </a:cubicBezTo>
                    <a:cubicBezTo>
                      <a:pt x="1318" y="1439"/>
                      <a:pt x="1668" y="1151"/>
                      <a:pt x="1668" y="715"/>
                    </a:cubicBezTo>
                    <a:cubicBezTo>
                      <a:pt x="1668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3" name="Google Shape;285;p27">
                <a:extLst>
                  <a:ext uri="{FF2B5EF4-FFF2-40B4-BE49-F238E27FC236}">
                    <a16:creationId xmlns="" xmlns:a16="http://schemas.microsoft.com/office/drawing/2014/main" id="{F1C38582-A541-EFE5-7616-658BF1A9688D}"/>
                  </a:ext>
                </a:extLst>
              </p:cNvPr>
              <p:cNvSpPr/>
              <p:nvPr/>
            </p:nvSpPr>
            <p:spPr>
              <a:xfrm>
                <a:off x="3159786" y="1421599"/>
                <a:ext cx="73534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4" extrusionOk="0">
                    <a:moveTo>
                      <a:pt x="953" y="1"/>
                    </a:moveTo>
                    <a:cubicBezTo>
                      <a:pt x="310" y="1"/>
                      <a:pt x="1" y="775"/>
                      <a:pt x="441" y="1227"/>
                    </a:cubicBezTo>
                    <a:cubicBezTo>
                      <a:pt x="587" y="1369"/>
                      <a:pt x="766" y="1433"/>
                      <a:pt x="942" y="1433"/>
                    </a:cubicBezTo>
                    <a:cubicBezTo>
                      <a:pt x="1312" y="1433"/>
                      <a:pt x="1667" y="1151"/>
                      <a:pt x="1667" y="715"/>
                    </a:cubicBezTo>
                    <a:cubicBezTo>
                      <a:pt x="1667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" name="Google Shape;286;p27">
                <a:extLst>
                  <a:ext uri="{FF2B5EF4-FFF2-40B4-BE49-F238E27FC236}">
                    <a16:creationId xmlns="" xmlns:a16="http://schemas.microsoft.com/office/drawing/2014/main" id="{A781D340-6E65-58C1-01A8-87DAB88358D0}"/>
                  </a:ext>
                </a:extLst>
              </p:cNvPr>
              <p:cNvSpPr/>
              <p:nvPr/>
            </p:nvSpPr>
            <p:spPr>
              <a:xfrm>
                <a:off x="2860581" y="1494559"/>
                <a:ext cx="323129" cy="477705"/>
              </a:xfrm>
              <a:custGeom>
                <a:avLst/>
                <a:gdLst/>
                <a:ahLst/>
                <a:cxnLst/>
                <a:rect l="l" t="t" r="r" b="b"/>
                <a:pathLst>
                  <a:path w="8895" h="10836" extrusionOk="0">
                    <a:moveTo>
                      <a:pt x="4537" y="1120"/>
                    </a:moveTo>
                    <a:cubicBezTo>
                      <a:pt x="5621" y="1120"/>
                      <a:pt x="6561" y="1644"/>
                      <a:pt x="6502" y="3156"/>
                    </a:cubicBezTo>
                    <a:cubicBezTo>
                      <a:pt x="6478" y="3894"/>
                      <a:pt x="5609" y="4597"/>
                      <a:pt x="4537" y="4597"/>
                    </a:cubicBezTo>
                    <a:lnTo>
                      <a:pt x="2168" y="4597"/>
                    </a:lnTo>
                    <a:lnTo>
                      <a:pt x="2168" y="1120"/>
                    </a:lnTo>
                    <a:close/>
                    <a:moveTo>
                      <a:pt x="4621" y="6109"/>
                    </a:moveTo>
                    <a:cubicBezTo>
                      <a:pt x="5609" y="6109"/>
                      <a:pt x="6680" y="6347"/>
                      <a:pt x="6680" y="7764"/>
                    </a:cubicBezTo>
                    <a:cubicBezTo>
                      <a:pt x="6680" y="9431"/>
                      <a:pt x="5621" y="9633"/>
                      <a:pt x="4597" y="9633"/>
                    </a:cubicBezTo>
                    <a:lnTo>
                      <a:pt x="2168" y="9633"/>
                    </a:lnTo>
                    <a:lnTo>
                      <a:pt x="2192" y="6109"/>
                    </a:lnTo>
                    <a:close/>
                    <a:moveTo>
                      <a:pt x="1215" y="1"/>
                    </a:moveTo>
                    <a:cubicBezTo>
                      <a:pt x="430" y="1"/>
                      <a:pt x="1" y="429"/>
                      <a:pt x="1" y="1227"/>
                    </a:cubicBezTo>
                    <a:lnTo>
                      <a:pt x="1" y="9621"/>
                    </a:lnTo>
                    <a:cubicBezTo>
                      <a:pt x="1" y="10407"/>
                      <a:pt x="430" y="10836"/>
                      <a:pt x="1215" y="10836"/>
                    </a:cubicBezTo>
                    <a:lnTo>
                      <a:pt x="4990" y="10836"/>
                    </a:lnTo>
                    <a:cubicBezTo>
                      <a:pt x="7442" y="10836"/>
                      <a:pt x="8895" y="9562"/>
                      <a:pt x="8895" y="7597"/>
                    </a:cubicBezTo>
                    <a:cubicBezTo>
                      <a:pt x="8895" y="6216"/>
                      <a:pt x="7919" y="5382"/>
                      <a:pt x="6645" y="5156"/>
                    </a:cubicBezTo>
                    <a:lnTo>
                      <a:pt x="6645" y="5109"/>
                    </a:lnTo>
                    <a:cubicBezTo>
                      <a:pt x="7978" y="4692"/>
                      <a:pt x="8550" y="3823"/>
                      <a:pt x="8550" y="2715"/>
                    </a:cubicBezTo>
                    <a:cubicBezTo>
                      <a:pt x="8550" y="1156"/>
                      <a:pt x="7359" y="1"/>
                      <a:pt x="5061" y="1"/>
                    </a:cubicBezTo>
                    <a:close/>
                  </a:path>
                </a:pathLst>
              </a:custGeom>
              <a:solidFill>
                <a:srgbClr val="EEA38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5" name="Google Shape;287;p27">
                <a:extLst>
                  <a:ext uri="{FF2B5EF4-FFF2-40B4-BE49-F238E27FC236}">
                    <a16:creationId xmlns="" xmlns:a16="http://schemas.microsoft.com/office/drawing/2014/main" id="{92C87255-1DA8-B2E1-DCB7-D37ADFE03A53}"/>
                  </a:ext>
                </a:extLst>
              </p:cNvPr>
              <p:cNvSpPr/>
              <p:nvPr/>
            </p:nvSpPr>
            <p:spPr>
              <a:xfrm>
                <a:off x="2929354" y="1508225"/>
                <a:ext cx="42057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3" extrusionOk="0">
                    <a:moveTo>
                      <a:pt x="548" y="0"/>
                    </a:moveTo>
                    <a:cubicBezTo>
                      <a:pt x="191" y="0"/>
                      <a:pt x="1" y="441"/>
                      <a:pt x="263" y="691"/>
                    </a:cubicBezTo>
                    <a:cubicBezTo>
                      <a:pt x="343" y="775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6" name="Google Shape;288;p27">
                <a:extLst>
                  <a:ext uri="{FF2B5EF4-FFF2-40B4-BE49-F238E27FC236}">
                    <a16:creationId xmlns="" xmlns:a16="http://schemas.microsoft.com/office/drawing/2014/main" id="{0CD24DFF-84BC-8B2B-7A1F-032B37A39A2C}"/>
                  </a:ext>
                </a:extLst>
              </p:cNvPr>
              <p:cNvSpPr/>
              <p:nvPr/>
            </p:nvSpPr>
            <p:spPr>
              <a:xfrm>
                <a:off x="3105209" y="1508225"/>
                <a:ext cx="42013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3" extrusionOk="0">
                    <a:moveTo>
                      <a:pt x="548" y="0"/>
                    </a:moveTo>
                    <a:cubicBezTo>
                      <a:pt x="191" y="0"/>
                      <a:pt x="0" y="441"/>
                      <a:pt x="262" y="691"/>
                    </a:cubicBezTo>
                    <a:cubicBezTo>
                      <a:pt x="343" y="775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7" name="Google Shape;289;p27">
                <a:extLst>
                  <a:ext uri="{FF2B5EF4-FFF2-40B4-BE49-F238E27FC236}">
                    <a16:creationId xmlns="" xmlns:a16="http://schemas.microsoft.com/office/drawing/2014/main" id="{3E25A9B3-0878-1AEF-6B8E-E49FDA0561F7}"/>
                  </a:ext>
                </a:extLst>
              </p:cNvPr>
              <p:cNvSpPr/>
              <p:nvPr/>
            </p:nvSpPr>
            <p:spPr>
              <a:xfrm>
                <a:off x="3021756" y="1509284"/>
                <a:ext cx="43732" cy="31521"/>
              </a:xfrm>
              <a:custGeom>
                <a:avLst/>
                <a:gdLst/>
                <a:ahLst/>
                <a:cxnLst/>
                <a:rect l="l" t="t" r="r" b="b"/>
                <a:pathLst>
                  <a:path w="992" h="715" extrusionOk="0">
                    <a:moveTo>
                      <a:pt x="465" y="0"/>
                    </a:moveTo>
                    <a:cubicBezTo>
                      <a:pt x="429" y="0"/>
                      <a:pt x="405" y="12"/>
                      <a:pt x="393" y="36"/>
                    </a:cubicBezTo>
                    <a:lnTo>
                      <a:pt x="36" y="560"/>
                    </a:lnTo>
                    <a:cubicBezTo>
                      <a:pt x="0" y="607"/>
                      <a:pt x="12" y="667"/>
                      <a:pt x="60" y="703"/>
                    </a:cubicBezTo>
                    <a:cubicBezTo>
                      <a:pt x="72" y="715"/>
                      <a:pt x="95" y="715"/>
                      <a:pt x="107" y="715"/>
                    </a:cubicBezTo>
                    <a:cubicBezTo>
                      <a:pt x="143" y="715"/>
                      <a:pt x="179" y="703"/>
                      <a:pt x="203" y="667"/>
                    </a:cubicBezTo>
                    <a:lnTo>
                      <a:pt x="476" y="262"/>
                    </a:lnTo>
                    <a:lnTo>
                      <a:pt x="786" y="679"/>
                    </a:lnTo>
                    <a:cubicBezTo>
                      <a:pt x="798" y="702"/>
                      <a:pt x="818" y="712"/>
                      <a:pt x="840" y="712"/>
                    </a:cubicBezTo>
                    <a:cubicBezTo>
                      <a:pt x="906" y="712"/>
                      <a:pt x="992" y="623"/>
                      <a:pt x="929" y="560"/>
                    </a:cubicBezTo>
                    <a:lnTo>
                      <a:pt x="548" y="36"/>
                    </a:lnTo>
                    <a:cubicBezTo>
                      <a:pt x="524" y="12"/>
                      <a:pt x="500" y="0"/>
                      <a:pt x="465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8" name="Google Shape;290;p27">
                <a:extLst>
                  <a:ext uri="{FF2B5EF4-FFF2-40B4-BE49-F238E27FC236}">
                    <a16:creationId xmlns="" xmlns:a16="http://schemas.microsoft.com/office/drawing/2014/main" id="{1AA430FD-1198-5AAC-D77B-8A6DCFFF7915}"/>
                  </a:ext>
                </a:extLst>
              </p:cNvPr>
              <p:cNvSpPr/>
              <p:nvPr/>
            </p:nvSpPr>
            <p:spPr>
              <a:xfrm>
                <a:off x="2882139" y="1536572"/>
                <a:ext cx="65643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858" extrusionOk="0">
                    <a:moveTo>
                      <a:pt x="738" y="0"/>
                    </a:moveTo>
                    <a:cubicBezTo>
                      <a:pt x="334" y="0"/>
                      <a:pt x="0" y="191"/>
                      <a:pt x="0" y="429"/>
                    </a:cubicBezTo>
                    <a:cubicBezTo>
                      <a:pt x="0" y="667"/>
                      <a:pt x="334" y="858"/>
                      <a:pt x="738" y="858"/>
                    </a:cubicBezTo>
                    <a:cubicBezTo>
                      <a:pt x="1155" y="858"/>
                      <a:pt x="1488" y="667"/>
                      <a:pt x="1488" y="429"/>
                    </a:cubicBezTo>
                    <a:cubicBezTo>
                      <a:pt x="1488" y="191"/>
                      <a:pt x="1155" y="0"/>
                      <a:pt x="738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9" name="Google Shape;291;p27">
                <a:extLst>
                  <a:ext uri="{FF2B5EF4-FFF2-40B4-BE49-F238E27FC236}">
                    <a16:creationId xmlns="" xmlns:a16="http://schemas.microsoft.com/office/drawing/2014/main" id="{D66D8466-4EE6-5D50-BFC6-01EF89B24DFF}"/>
                  </a:ext>
                </a:extLst>
              </p:cNvPr>
              <p:cNvSpPr/>
              <p:nvPr/>
            </p:nvSpPr>
            <p:spPr>
              <a:xfrm>
                <a:off x="3136156" y="1536572"/>
                <a:ext cx="65687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858" extrusionOk="0">
                    <a:moveTo>
                      <a:pt x="751" y="0"/>
                    </a:moveTo>
                    <a:cubicBezTo>
                      <a:pt x="334" y="0"/>
                      <a:pt x="1" y="191"/>
                      <a:pt x="1" y="429"/>
                    </a:cubicBezTo>
                    <a:cubicBezTo>
                      <a:pt x="1" y="667"/>
                      <a:pt x="334" y="858"/>
                      <a:pt x="751" y="858"/>
                    </a:cubicBezTo>
                    <a:cubicBezTo>
                      <a:pt x="1156" y="858"/>
                      <a:pt x="1489" y="667"/>
                      <a:pt x="1489" y="429"/>
                    </a:cubicBezTo>
                    <a:cubicBezTo>
                      <a:pt x="1489" y="191"/>
                      <a:pt x="1156" y="0"/>
                      <a:pt x="751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0" name="Google Shape;292;p27">
                <a:extLst>
                  <a:ext uri="{FF2B5EF4-FFF2-40B4-BE49-F238E27FC236}">
                    <a16:creationId xmlns="" xmlns:a16="http://schemas.microsoft.com/office/drawing/2014/main" id="{F5ECB43C-AC73-EC75-AA7B-75BB13C91A63}"/>
                  </a:ext>
                </a:extLst>
              </p:cNvPr>
              <p:cNvSpPr/>
              <p:nvPr/>
            </p:nvSpPr>
            <p:spPr>
              <a:xfrm>
                <a:off x="2975555" y="1646255"/>
                <a:ext cx="133357" cy="80147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818" extrusionOk="0">
                    <a:moveTo>
                      <a:pt x="317" y="1"/>
                    </a:moveTo>
                    <a:cubicBezTo>
                      <a:pt x="221" y="1"/>
                      <a:pt x="143" y="77"/>
                      <a:pt x="84" y="239"/>
                    </a:cubicBezTo>
                    <a:cubicBezTo>
                      <a:pt x="0" y="465"/>
                      <a:pt x="203" y="918"/>
                      <a:pt x="203" y="918"/>
                    </a:cubicBezTo>
                    <a:cubicBezTo>
                      <a:pt x="203" y="918"/>
                      <a:pt x="12" y="1441"/>
                      <a:pt x="84" y="1584"/>
                    </a:cubicBezTo>
                    <a:cubicBezTo>
                      <a:pt x="139" y="1704"/>
                      <a:pt x="231" y="1817"/>
                      <a:pt x="341" y="1817"/>
                    </a:cubicBezTo>
                    <a:cubicBezTo>
                      <a:pt x="373" y="1817"/>
                      <a:pt x="406" y="1808"/>
                      <a:pt x="441" y="1787"/>
                    </a:cubicBezTo>
                    <a:lnTo>
                      <a:pt x="1251" y="1322"/>
                    </a:lnTo>
                    <a:cubicBezTo>
                      <a:pt x="1335" y="1345"/>
                      <a:pt x="1422" y="1357"/>
                      <a:pt x="1509" y="1357"/>
                    </a:cubicBezTo>
                    <a:cubicBezTo>
                      <a:pt x="1606" y="1357"/>
                      <a:pt x="1704" y="1342"/>
                      <a:pt x="1798" y="1310"/>
                    </a:cubicBezTo>
                    <a:lnTo>
                      <a:pt x="2644" y="1787"/>
                    </a:lnTo>
                    <a:cubicBezTo>
                      <a:pt x="2680" y="1806"/>
                      <a:pt x="2718" y="1815"/>
                      <a:pt x="2755" y="1815"/>
                    </a:cubicBezTo>
                    <a:cubicBezTo>
                      <a:pt x="2873" y="1815"/>
                      <a:pt x="2980" y="1721"/>
                      <a:pt x="2989" y="1584"/>
                    </a:cubicBezTo>
                    <a:cubicBezTo>
                      <a:pt x="3025" y="1418"/>
                      <a:pt x="2894" y="918"/>
                      <a:pt x="2894" y="918"/>
                    </a:cubicBezTo>
                    <a:cubicBezTo>
                      <a:pt x="2941" y="691"/>
                      <a:pt x="2977" y="465"/>
                      <a:pt x="2989" y="239"/>
                    </a:cubicBezTo>
                    <a:cubicBezTo>
                      <a:pt x="2989" y="102"/>
                      <a:pt x="2878" y="8"/>
                      <a:pt x="2756" y="8"/>
                    </a:cubicBezTo>
                    <a:cubicBezTo>
                      <a:pt x="2719" y="8"/>
                      <a:pt x="2680" y="17"/>
                      <a:pt x="2644" y="36"/>
                    </a:cubicBezTo>
                    <a:lnTo>
                      <a:pt x="1810" y="525"/>
                    </a:lnTo>
                    <a:cubicBezTo>
                      <a:pt x="1766" y="454"/>
                      <a:pt x="1635" y="418"/>
                      <a:pt x="1508" y="418"/>
                    </a:cubicBezTo>
                    <a:cubicBezTo>
                      <a:pt x="1397" y="418"/>
                      <a:pt x="1288" y="446"/>
                      <a:pt x="1239" y="501"/>
                    </a:cubicBezTo>
                    <a:lnTo>
                      <a:pt x="441" y="36"/>
                    </a:lnTo>
                    <a:cubicBezTo>
                      <a:pt x="397" y="13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0" name="TextBox 89">
              <a:extLst>
                <a:ext uri="{FF2B5EF4-FFF2-40B4-BE49-F238E27FC236}">
                  <a16:creationId xmlns="" xmlns:a16="http://schemas.microsoft.com/office/drawing/2014/main" id="{C099E84C-A279-FAA9-50FE-6B2FBBF2015E}"/>
                </a:ext>
              </a:extLst>
            </p:cNvPr>
            <p:cNvSpPr txBox="1"/>
            <p:nvPr/>
          </p:nvSpPr>
          <p:spPr>
            <a:xfrm>
              <a:off x="3659201" y="4004375"/>
              <a:ext cx="6583516" cy="696199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Các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bạn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lắng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nghe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cô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giảng</a:t>
              </a: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bài.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="" xmlns:a16="http://schemas.microsoft.com/office/drawing/2014/main" id="{88F7C9F4-F7B7-2D06-C759-0AFDD9A977B8}"/>
              </a:ext>
            </a:extLst>
          </p:cNvPr>
          <p:cNvGrpSpPr/>
          <p:nvPr/>
        </p:nvGrpSpPr>
        <p:grpSpPr>
          <a:xfrm>
            <a:off x="1750290" y="1527763"/>
            <a:ext cx="8302911" cy="1230370"/>
            <a:chOff x="1861723" y="2134893"/>
            <a:chExt cx="8819884" cy="1270717"/>
          </a:xfrm>
        </p:grpSpPr>
        <p:sp>
          <p:nvSpPr>
            <p:cNvPr id="102" name="Rectangle: Rounded Corners 203">
              <a:extLst>
                <a:ext uri="{FF2B5EF4-FFF2-40B4-BE49-F238E27FC236}">
                  <a16:creationId xmlns="" xmlns:a16="http://schemas.microsoft.com/office/drawing/2014/main" id="{59C3A235-C2F2-1F64-6DB4-18E141DE0036}"/>
                </a:ext>
              </a:extLst>
            </p:cNvPr>
            <p:cNvSpPr/>
            <p:nvPr/>
          </p:nvSpPr>
          <p:spPr>
            <a:xfrm>
              <a:off x="2265256" y="2348686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solidFill>
                <a:srgbClr val="ED7F5D"/>
              </a:solidFill>
              <a:extLst>
                <a:ext uri="{C807C97D-BFC1-408E-A445-0C87EB9F89A2}">
                  <ask:lineSketchStyleProps xmlns=""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思源黑体 CN"/>
                <a:cs typeface="+mn-cs"/>
              </a:endParaRPr>
            </a:p>
          </p:txBody>
        </p:sp>
        <p:grpSp>
          <p:nvGrpSpPr>
            <p:cNvPr id="103" name="Google Shape;438;p31">
              <a:extLst>
                <a:ext uri="{FF2B5EF4-FFF2-40B4-BE49-F238E27FC236}">
                  <a16:creationId xmlns="" xmlns:a16="http://schemas.microsoft.com/office/drawing/2014/main" id="{239A5781-6423-CBD4-CB4A-8599FDA56191}"/>
                </a:ext>
              </a:extLst>
            </p:cNvPr>
            <p:cNvGrpSpPr/>
            <p:nvPr/>
          </p:nvGrpSpPr>
          <p:grpSpPr>
            <a:xfrm>
              <a:off x="1861723" y="2134893"/>
              <a:ext cx="1371125" cy="1248645"/>
              <a:chOff x="1702688" y="1359262"/>
              <a:chExt cx="519674" cy="648887"/>
            </a:xfrm>
          </p:grpSpPr>
          <p:sp>
            <p:nvSpPr>
              <p:cNvPr id="105" name="Google Shape;439;p31">
                <a:extLst>
                  <a:ext uri="{FF2B5EF4-FFF2-40B4-BE49-F238E27FC236}">
                    <a16:creationId xmlns="" xmlns:a16="http://schemas.microsoft.com/office/drawing/2014/main" id="{2C063FA3-61B7-F19E-4F39-56D283729699}"/>
                  </a:ext>
                </a:extLst>
              </p:cNvPr>
              <p:cNvSpPr/>
              <p:nvPr/>
            </p:nvSpPr>
            <p:spPr>
              <a:xfrm>
                <a:off x="1702688" y="1792926"/>
                <a:ext cx="73402" cy="71197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1615" extrusionOk="0">
                    <a:moveTo>
                      <a:pt x="399" y="0"/>
                    </a:moveTo>
                    <a:cubicBezTo>
                      <a:pt x="389" y="0"/>
                      <a:pt x="379" y="3"/>
                      <a:pt x="370" y="8"/>
                    </a:cubicBezTo>
                    <a:cubicBezTo>
                      <a:pt x="346" y="19"/>
                      <a:pt x="334" y="55"/>
                      <a:pt x="346" y="79"/>
                    </a:cubicBezTo>
                    <a:lnTo>
                      <a:pt x="477" y="317"/>
                    </a:lnTo>
                    <a:cubicBezTo>
                      <a:pt x="429" y="341"/>
                      <a:pt x="394" y="389"/>
                      <a:pt x="370" y="436"/>
                    </a:cubicBezTo>
                    <a:lnTo>
                      <a:pt x="72" y="424"/>
                    </a:lnTo>
                    <a:cubicBezTo>
                      <a:pt x="13" y="424"/>
                      <a:pt x="1" y="508"/>
                      <a:pt x="60" y="519"/>
                    </a:cubicBezTo>
                    <a:lnTo>
                      <a:pt x="346" y="543"/>
                    </a:lnTo>
                    <a:cubicBezTo>
                      <a:pt x="334" y="579"/>
                      <a:pt x="334" y="615"/>
                      <a:pt x="346" y="650"/>
                    </a:cubicBezTo>
                    <a:cubicBezTo>
                      <a:pt x="377" y="785"/>
                      <a:pt x="507" y="884"/>
                      <a:pt x="650" y="884"/>
                    </a:cubicBezTo>
                    <a:cubicBezTo>
                      <a:pt x="672" y="884"/>
                      <a:pt x="693" y="881"/>
                      <a:pt x="715" y="877"/>
                    </a:cubicBezTo>
                    <a:cubicBezTo>
                      <a:pt x="715" y="877"/>
                      <a:pt x="715" y="889"/>
                      <a:pt x="715" y="900"/>
                    </a:cubicBezTo>
                    <a:cubicBezTo>
                      <a:pt x="376" y="1017"/>
                      <a:pt x="499" y="1483"/>
                      <a:pt x="799" y="1483"/>
                    </a:cubicBezTo>
                    <a:cubicBezTo>
                      <a:pt x="836" y="1483"/>
                      <a:pt x="876" y="1476"/>
                      <a:pt x="918" y="1460"/>
                    </a:cubicBezTo>
                    <a:cubicBezTo>
                      <a:pt x="965" y="1448"/>
                      <a:pt x="1025" y="1424"/>
                      <a:pt x="1060" y="1377"/>
                    </a:cubicBezTo>
                    <a:lnTo>
                      <a:pt x="1334" y="1603"/>
                    </a:lnTo>
                    <a:cubicBezTo>
                      <a:pt x="1346" y="1603"/>
                      <a:pt x="1358" y="1615"/>
                      <a:pt x="1370" y="1615"/>
                    </a:cubicBezTo>
                    <a:cubicBezTo>
                      <a:pt x="1382" y="1615"/>
                      <a:pt x="1394" y="1603"/>
                      <a:pt x="1406" y="1591"/>
                    </a:cubicBezTo>
                    <a:cubicBezTo>
                      <a:pt x="1418" y="1579"/>
                      <a:pt x="1418" y="1543"/>
                      <a:pt x="1406" y="1531"/>
                    </a:cubicBezTo>
                    <a:lnTo>
                      <a:pt x="1120" y="1293"/>
                    </a:lnTo>
                    <a:cubicBezTo>
                      <a:pt x="1132" y="1281"/>
                      <a:pt x="1132" y="1258"/>
                      <a:pt x="1144" y="1246"/>
                    </a:cubicBezTo>
                    <a:lnTo>
                      <a:pt x="1525" y="1305"/>
                    </a:lnTo>
                    <a:lnTo>
                      <a:pt x="1537" y="1305"/>
                    </a:lnTo>
                    <a:cubicBezTo>
                      <a:pt x="1561" y="1305"/>
                      <a:pt x="1572" y="1293"/>
                      <a:pt x="1584" y="1270"/>
                    </a:cubicBezTo>
                    <a:cubicBezTo>
                      <a:pt x="1584" y="1246"/>
                      <a:pt x="1572" y="1222"/>
                      <a:pt x="1537" y="1210"/>
                    </a:cubicBezTo>
                    <a:lnTo>
                      <a:pt x="1144" y="1150"/>
                    </a:lnTo>
                    <a:cubicBezTo>
                      <a:pt x="1144" y="1127"/>
                      <a:pt x="1144" y="1115"/>
                      <a:pt x="1144" y="1103"/>
                    </a:cubicBezTo>
                    <a:cubicBezTo>
                      <a:pt x="1144" y="1067"/>
                      <a:pt x="1132" y="1043"/>
                      <a:pt x="1108" y="1020"/>
                    </a:cubicBezTo>
                    <a:cubicBezTo>
                      <a:pt x="1144" y="996"/>
                      <a:pt x="1168" y="960"/>
                      <a:pt x="1180" y="924"/>
                    </a:cubicBezTo>
                    <a:lnTo>
                      <a:pt x="1537" y="1031"/>
                    </a:lnTo>
                    <a:lnTo>
                      <a:pt x="1561" y="1031"/>
                    </a:lnTo>
                    <a:cubicBezTo>
                      <a:pt x="1572" y="1031"/>
                      <a:pt x="1596" y="1020"/>
                      <a:pt x="1596" y="1008"/>
                    </a:cubicBezTo>
                    <a:cubicBezTo>
                      <a:pt x="1608" y="984"/>
                      <a:pt x="1596" y="948"/>
                      <a:pt x="1572" y="948"/>
                    </a:cubicBezTo>
                    <a:lnTo>
                      <a:pt x="1191" y="829"/>
                    </a:lnTo>
                    <a:cubicBezTo>
                      <a:pt x="1191" y="817"/>
                      <a:pt x="1191" y="793"/>
                      <a:pt x="1191" y="781"/>
                    </a:cubicBezTo>
                    <a:lnTo>
                      <a:pt x="1608" y="698"/>
                    </a:lnTo>
                    <a:cubicBezTo>
                      <a:pt x="1664" y="687"/>
                      <a:pt x="1646" y="602"/>
                      <a:pt x="1594" y="602"/>
                    </a:cubicBezTo>
                    <a:cubicBezTo>
                      <a:pt x="1591" y="602"/>
                      <a:pt x="1588" y="602"/>
                      <a:pt x="1584" y="603"/>
                    </a:cubicBezTo>
                    <a:lnTo>
                      <a:pt x="1180" y="698"/>
                    </a:lnTo>
                    <a:cubicBezTo>
                      <a:pt x="1168" y="698"/>
                      <a:pt x="1168" y="698"/>
                      <a:pt x="1156" y="710"/>
                    </a:cubicBezTo>
                    <a:lnTo>
                      <a:pt x="1310" y="484"/>
                    </a:lnTo>
                    <a:cubicBezTo>
                      <a:pt x="1328" y="450"/>
                      <a:pt x="1302" y="422"/>
                      <a:pt x="1273" y="422"/>
                    </a:cubicBezTo>
                    <a:cubicBezTo>
                      <a:pt x="1261" y="422"/>
                      <a:pt x="1249" y="426"/>
                      <a:pt x="1239" y="436"/>
                    </a:cubicBezTo>
                    <a:lnTo>
                      <a:pt x="1096" y="650"/>
                    </a:lnTo>
                    <a:cubicBezTo>
                      <a:pt x="1049" y="615"/>
                      <a:pt x="1001" y="603"/>
                      <a:pt x="941" y="603"/>
                    </a:cubicBezTo>
                    <a:cubicBezTo>
                      <a:pt x="953" y="567"/>
                      <a:pt x="953" y="531"/>
                      <a:pt x="941" y="496"/>
                    </a:cubicBezTo>
                    <a:cubicBezTo>
                      <a:pt x="911" y="352"/>
                      <a:pt x="783" y="262"/>
                      <a:pt x="642" y="262"/>
                    </a:cubicBezTo>
                    <a:cubicBezTo>
                      <a:pt x="619" y="262"/>
                      <a:pt x="596" y="264"/>
                      <a:pt x="572" y="269"/>
                    </a:cubicBezTo>
                    <a:lnTo>
                      <a:pt x="441" y="31"/>
                    </a:lnTo>
                    <a:cubicBezTo>
                      <a:pt x="434" y="9"/>
                      <a:pt x="417" y="0"/>
                      <a:pt x="399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6" name="Google Shape;440;p31">
                <a:extLst>
                  <a:ext uri="{FF2B5EF4-FFF2-40B4-BE49-F238E27FC236}">
                    <a16:creationId xmlns="" xmlns:a16="http://schemas.microsoft.com/office/drawing/2014/main" id="{BCF3A306-48BC-0D4A-A504-19183FCDA354}"/>
                  </a:ext>
                </a:extLst>
              </p:cNvPr>
              <p:cNvSpPr/>
              <p:nvPr/>
            </p:nvSpPr>
            <p:spPr>
              <a:xfrm>
                <a:off x="1749948" y="1801567"/>
                <a:ext cx="13137" cy="12256"/>
              </a:xfrm>
              <a:custGeom>
                <a:avLst/>
                <a:gdLst/>
                <a:ahLst/>
                <a:cxnLst/>
                <a:rect l="l" t="t" r="r" b="b"/>
                <a:pathLst>
                  <a:path w="298" h="278" extrusionOk="0">
                    <a:moveTo>
                      <a:pt x="209" y="0"/>
                    </a:moveTo>
                    <a:cubicBezTo>
                      <a:pt x="195" y="0"/>
                      <a:pt x="177" y="5"/>
                      <a:pt x="155" y="14"/>
                    </a:cubicBezTo>
                    <a:cubicBezTo>
                      <a:pt x="72" y="38"/>
                      <a:pt x="0" y="73"/>
                      <a:pt x="24" y="157"/>
                    </a:cubicBezTo>
                    <a:cubicBezTo>
                      <a:pt x="35" y="232"/>
                      <a:pt x="103" y="278"/>
                      <a:pt x="186" y="278"/>
                    </a:cubicBezTo>
                    <a:cubicBezTo>
                      <a:pt x="195" y="278"/>
                      <a:pt x="205" y="277"/>
                      <a:pt x="215" y="276"/>
                    </a:cubicBezTo>
                    <a:cubicBezTo>
                      <a:pt x="298" y="252"/>
                      <a:pt x="298" y="193"/>
                      <a:pt x="274" y="97"/>
                    </a:cubicBezTo>
                    <a:cubicBezTo>
                      <a:pt x="265" y="36"/>
                      <a:pt x="250" y="0"/>
                      <a:pt x="209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7" name="Google Shape;441;p31">
                <a:extLst>
                  <a:ext uri="{FF2B5EF4-FFF2-40B4-BE49-F238E27FC236}">
                    <a16:creationId xmlns="" xmlns:a16="http://schemas.microsoft.com/office/drawing/2014/main" id="{9D0B8279-535C-244D-AD2B-6D7D47057482}"/>
                  </a:ext>
                </a:extLst>
              </p:cNvPr>
              <p:cNvSpPr/>
              <p:nvPr/>
            </p:nvSpPr>
            <p:spPr>
              <a:xfrm>
                <a:off x="1734915" y="1706343"/>
                <a:ext cx="70712" cy="74856"/>
              </a:xfrm>
              <a:custGeom>
                <a:avLst/>
                <a:gdLst/>
                <a:ahLst/>
                <a:cxnLst/>
                <a:rect l="l" t="t" r="r" b="b"/>
                <a:pathLst>
                  <a:path w="1604" h="1698" extrusionOk="0">
                    <a:moveTo>
                      <a:pt x="442" y="0"/>
                    </a:moveTo>
                    <a:cubicBezTo>
                      <a:pt x="413" y="0"/>
                      <a:pt x="381" y="28"/>
                      <a:pt x="389" y="67"/>
                    </a:cubicBezTo>
                    <a:lnTo>
                      <a:pt x="496" y="317"/>
                    </a:lnTo>
                    <a:cubicBezTo>
                      <a:pt x="449" y="340"/>
                      <a:pt x="413" y="376"/>
                      <a:pt x="377" y="436"/>
                    </a:cubicBezTo>
                    <a:lnTo>
                      <a:pt x="79" y="388"/>
                    </a:lnTo>
                    <a:cubicBezTo>
                      <a:pt x="75" y="387"/>
                      <a:pt x="71" y="387"/>
                      <a:pt x="67" y="387"/>
                    </a:cubicBezTo>
                    <a:cubicBezTo>
                      <a:pt x="7" y="387"/>
                      <a:pt x="0" y="472"/>
                      <a:pt x="68" y="483"/>
                    </a:cubicBezTo>
                    <a:lnTo>
                      <a:pt x="341" y="531"/>
                    </a:lnTo>
                    <a:cubicBezTo>
                      <a:pt x="329" y="567"/>
                      <a:pt x="329" y="602"/>
                      <a:pt x="341" y="638"/>
                    </a:cubicBezTo>
                    <a:cubicBezTo>
                      <a:pt x="364" y="785"/>
                      <a:pt x="494" y="889"/>
                      <a:pt x="639" y="889"/>
                    </a:cubicBezTo>
                    <a:cubicBezTo>
                      <a:pt x="647" y="889"/>
                      <a:pt x="655" y="889"/>
                      <a:pt x="663" y="888"/>
                    </a:cubicBezTo>
                    <a:cubicBezTo>
                      <a:pt x="663" y="912"/>
                      <a:pt x="663" y="924"/>
                      <a:pt x="663" y="936"/>
                    </a:cubicBezTo>
                    <a:cubicBezTo>
                      <a:pt x="340" y="1092"/>
                      <a:pt x="516" y="1514"/>
                      <a:pt x="787" y="1514"/>
                    </a:cubicBezTo>
                    <a:cubicBezTo>
                      <a:pt x="845" y="1514"/>
                      <a:pt x="909" y="1494"/>
                      <a:pt x="972" y="1448"/>
                    </a:cubicBezTo>
                    <a:lnTo>
                      <a:pt x="1222" y="1686"/>
                    </a:lnTo>
                    <a:cubicBezTo>
                      <a:pt x="1234" y="1698"/>
                      <a:pt x="1246" y="1698"/>
                      <a:pt x="1258" y="1698"/>
                    </a:cubicBezTo>
                    <a:cubicBezTo>
                      <a:pt x="1270" y="1698"/>
                      <a:pt x="1282" y="1698"/>
                      <a:pt x="1294" y="1686"/>
                    </a:cubicBezTo>
                    <a:cubicBezTo>
                      <a:pt x="1306" y="1674"/>
                      <a:pt x="1306" y="1638"/>
                      <a:pt x="1294" y="1614"/>
                    </a:cubicBezTo>
                    <a:lnTo>
                      <a:pt x="1032" y="1364"/>
                    </a:lnTo>
                    <a:cubicBezTo>
                      <a:pt x="1044" y="1352"/>
                      <a:pt x="1044" y="1329"/>
                      <a:pt x="1056" y="1317"/>
                    </a:cubicBezTo>
                    <a:lnTo>
                      <a:pt x="1437" y="1412"/>
                    </a:lnTo>
                    <a:lnTo>
                      <a:pt x="1449" y="1412"/>
                    </a:lnTo>
                    <a:cubicBezTo>
                      <a:pt x="1508" y="1412"/>
                      <a:pt x="1520" y="1329"/>
                      <a:pt x="1461" y="1317"/>
                    </a:cubicBezTo>
                    <a:lnTo>
                      <a:pt x="1068" y="1221"/>
                    </a:lnTo>
                    <a:cubicBezTo>
                      <a:pt x="1068" y="1210"/>
                      <a:pt x="1068" y="1186"/>
                      <a:pt x="1068" y="1174"/>
                    </a:cubicBezTo>
                    <a:cubicBezTo>
                      <a:pt x="1068" y="1138"/>
                      <a:pt x="1056" y="1114"/>
                      <a:pt x="1044" y="1090"/>
                    </a:cubicBezTo>
                    <a:cubicBezTo>
                      <a:pt x="1080" y="1067"/>
                      <a:pt x="1103" y="1031"/>
                      <a:pt x="1115" y="995"/>
                    </a:cubicBezTo>
                    <a:lnTo>
                      <a:pt x="1472" y="1150"/>
                    </a:lnTo>
                    <a:lnTo>
                      <a:pt x="1484" y="1150"/>
                    </a:lnTo>
                    <a:cubicBezTo>
                      <a:pt x="1508" y="1150"/>
                      <a:pt x="1520" y="1138"/>
                      <a:pt x="1532" y="1114"/>
                    </a:cubicBezTo>
                    <a:cubicBezTo>
                      <a:pt x="1544" y="1090"/>
                      <a:pt x="1532" y="1067"/>
                      <a:pt x="1508" y="1055"/>
                    </a:cubicBezTo>
                    <a:lnTo>
                      <a:pt x="1139" y="912"/>
                    </a:lnTo>
                    <a:cubicBezTo>
                      <a:pt x="1139" y="888"/>
                      <a:pt x="1139" y="876"/>
                      <a:pt x="1139" y="864"/>
                    </a:cubicBezTo>
                    <a:lnTo>
                      <a:pt x="1556" y="805"/>
                    </a:lnTo>
                    <a:cubicBezTo>
                      <a:pt x="1592" y="805"/>
                      <a:pt x="1603" y="781"/>
                      <a:pt x="1603" y="757"/>
                    </a:cubicBezTo>
                    <a:cubicBezTo>
                      <a:pt x="1592" y="733"/>
                      <a:pt x="1568" y="721"/>
                      <a:pt x="1544" y="721"/>
                    </a:cubicBezTo>
                    <a:lnTo>
                      <a:pt x="1127" y="781"/>
                    </a:lnTo>
                    <a:cubicBezTo>
                      <a:pt x="1126" y="781"/>
                      <a:pt x="1125" y="781"/>
                      <a:pt x="1125" y="781"/>
                    </a:cubicBezTo>
                    <a:lnTo>
                      <a:pt x="1125" y="781"/>
                    </a:lnTo>
                    <a:lnTo>
                      <a:pt x="1282" y="578"/>
                    </a:lnTo>
                    <a:cubicBezTo>
                      <a:pt x="1306" y="555"/>
                      <a:pt x="1306" y="531"/>
                      <a:pt x="1282" y="519"/>
                    </a:cubicBezTo>
                    <a:cubicBezTo>
                      <a:pt x="1276" y="513"/>
                      <a:pt x="1267" y="510"/>
                      <a:pt x="1258" y="510"/>
                    </a:cubicBezTo>
                    <a:cubicBezTo>
                      <a:pt x="1249" y="510"/>
                      <a:pt x="1240" y="513"/>
                      <a:pt x="1234" y="519"/>
                    </a:cubicBezTo>
                    <a:lnTo>
                      <a:pt x="1068" y="721"/>
                    </a:lnTo>
                    <a:cubicBezTo>
                      <a:pt x="1032" y="698"/>
                      <a:pt x="996" y="674"/>
                      <a:pt x="949" y="662"/>
                    </a:cubicBezTo>
                    <a:cubicBezTo>
                      <a:pt x="960" y="626"/>
                      <a:pt x="960" y="578"/>
                      <a:pt x="949" y="543"/>
                    </a:cubicBezTo>
                    <a:cubicBezTo>
                      <a:pt x="927" y="390"/>
                      <a:pt x="796" y="278"/>
                      <a:pt x="646" y="278"/>
                    </a:cubicBezTo>
                    <a:cubicBezTo>
                      <a:pt x="632" y="278"/>
                      <a:pt x="618" y="279"/>
                      <a:pt x="603" y="281"/>
                    </a:cubicBezTo>
                    <a:lnTo>
                      <a:pt x="484" y="31"/>
                    </a:lnTo>
                    <a:cubicBezTo>
                      <a:pt x="476" y="9"/>
                      <a:pt x="459" y="0"/>
                      <a:pt x="442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8" name="Google Shape;442;p31">
                <a:extLst>
                  <a:ext uri="{FF2B5EF4-FFF2-40B4-BE49-F238E27FC236}">
                    <a16:creationId xmlns="" xmlns:a16="http://schemas.microsoft.com/office/drawing/2014/main" id="{9D982906-DCD7-A888-C947-8FCED3B77D76}"/>
                  </a:ext>
                </a:extLst>
              </p:cNvPr>
              <p:cNvSpPr/>
              <p:nvPr/>
            </p:nvSpPr>
            <p:spPr>
              <a:xfrm>
                <a:off x="1781424" y="1719613"/>
                <a:ext cx="13181" cy="11815"/>
              </a:xfrm>
              <a:custGeom>
                <a:avLst/>
                <a:gdLst/>
                <a:ahLst/>
                <a:cxnLst/>
                <a:rect l="l" t="t" r="r" b="b"/>
                <a:pathLst>
                  <a:path w="299" h="268" extrusionOk="0">
                    <a:moveTo>
                      <a:pt x="202" y="1"/>
                    </a:moveTo>
                    <a:cubicBezTo>
                      <a:pt x="192" y="1"/>
                      <a:pt x="181" y="2"/>
                      <a:pt x="167" y="4"/>
                    </a:cubicBezTo>
                    <a:cubicBezTo>
                      <a:pt x="84" y="16"/>
                      <a:pt x="1" y="39"/>
                      <a:pt x="13" y="123"/>
                    </a:cubicBezTo>
                    <a:cubicBezTo>
                      <a:pt x="24" y="210"/>
                      <a:pt x="94" y="267"/>
                      <a:pt x="179" y="267"/>
                    </a:cubicBezTo>
                    <a:cubicBezTo>
                      <a:pt x="187" y="267"/>
                      <a:pt x="195" y="267"/>
                      <a:pt x="203" y="266"/>
                    </a:cubicBezTo>
                    <a:cubicBezTo>
                      <a:pt x="275" y="242"/>
                      <a:pt x="298" y="182"/>
                      <a:pt x="275" y="99"/>
                    </a:cubicBezTo>
                    <a:cubicBezTo>
                      <a:pt x="265" y="29"/>
                      <a:pt x="255" y="1"/>
                      <a:pt x="202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" name="Google Shape;443;p31">
                <a:extLst>
                  <a:ext uri="{FF2B5EF4-FFF2-40B4-BE49-F238E27FC236}">
                    <a16:creationId xmlns="" xmlns:a16="http://schemas.microsoft.com/office/drawing/2014/main" id="{A17A3BF4-A968-B1EF-19E5-4DA99AABB838}"/>
                  </a:ext>
                </a:extLst>
              </p:cNvPr>
              <p:cNvSpPr/>
              <p:nvPr/>
            </p:nvSpPr>
            <p:spPr>
              <a:xfrm>
                <a:off x="1763085" y="1626109"/>
                <a:ext cx="69302" cy="78471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1780" extrusionOk="0">
                    <a:moveTo>
                      <a:pt x="453" y="1"/>
                    </a:moveTo>
                    <a:cubicBezTo>
                      <a:pt x="446" y="1"/>
                      <a:pt x="438" y="2"/>
                      <a:pt x="429" y="5"/>
                    </a:cubicBezTo>
                    <a:cubicBezTo>
                      <a:pt x="405" y="17"/>
                      <a:pt x="393" y="41"/>
                      <a:pt x="405" y="77"/>
                    </a:cubicBezTo>
                    <a:lnTo>
                      <a:pt x="488" y="327"/>
                    </a:lnTo>
                    <a:cubicBezTo>
                      <a:pt x="441" y="351"/>
                      <a:pt x="393" y="386"/>
                      <a:pt x="357" y="434"/>
                    </a:cubicBezTo>
                    <a:lnTo>
                      <a:pt x="71" y="363"/>
                    </a:lnTo>
                    <a:cubicBezTo>
                      <a:pt x="65" y="360"/>
                      <a:pt x="59" y="359"/>
                      <a:pt x="53" y="359"/>
                    </a:cubicBezTo>
                    <a:cubicBezTo>
                      <a:pt x="27" y="359"/>
                      <a:pt x="10" y="379"/>
                      <a:pt x="0" y="398"/>
                    </a:cubicBezTo>
                    <a:cubicBezTo>
                      <a:pt x="0" y="434"/>
                      <a:pt x="12" y="458"/>
                      <a:pt x="48" y="470"/>
                    </a:cubicBezTo>
                    <a:lnTo>
                      <a:pt x="310" y="529"/>
                    </a:lnTo>
                    <a:cubicBezTo>
                      <a:pt x="298" y="565"/>
                      <a:pt x="298" y="601"/>
                      <a:pt x="298" y="636"/>
                    </a:cubicBezTo>
                    <a:cubicBezTo>
                      <a:pt x="310" y="791"/>
                      <a:pt x="452" y="922"/>
                      <a:pt x="619" y="922"/>
                    </a:cubicBezTo>
                    <a:cubicBezTo>
                      <a:pt x="619" y="934"/>
                      <a:pt x="619" y="946"/>
                      <a:pt x="619" y="958"/>
                    </a:cubicBezTo>
                    <a:cubicBezTo>
                      <a:pt x="248" y="1025"/>
                      <a:pt x="323" y="1559"/>
                      <a:pt x="663" y="1559"/>
                    </a:cubicBezTo>
                    <a:cubicBezTo>
                      <a:pt x="683" y="1559"/>
                      <a:pt x="704" y="1557"/>
                      <a:pt x="726" y="1553"/>
                    </a:cubicBezTo>
                    <a:cubicBezTo>
                      <a:pt x="786" y="1553"/>
                      <a:pt x="845" y="1529"/>
                      <a:pt x="893" y="1494"/>
                    </a:cubicBezTo>
                    <a:lnTo>
                      <a:pt x="1119" y="1756"/>
                    </a:lnTo>
                    <a:cubicBezTo>
                      <a:pt x="1131" y="1767"/>
                      <a:pt x="1143" y="1779"/>
                      <a:pt x="1155" y="1779"/>
                    </a:cubicBezTo>
                    <a:cubicBezTo>
                      <a:pt x="1167" y="1779"/>
                      <a:pt x="1179" y="1767"/>
                      <a:pt x="1191" y="1767"/>
                    </a:cubicBezTo>
                    <a:cubicBezTo>
                      <a:pt x="1203" y="1744"/>
                      <a:pt x="1203" y="1708"/>
                      <a:pt x="1191" y="1696"/>
                    </a:cubicBezTo>
                    <a:lnTo>
                      <a:pt x="964" y="1434"/>
                    </a:lnTo>
                    <a:cubicBezTo>
                      <a:pt x="964" y="1422"/>
                      <a:pt x="976" y="1398"/>
                      <a:pt x="988" y="1386"/>
                    </a:cubicBezTo>
                    <a:lnTo>
                      <a:pt x="1357" y="1506"/>
                    </a:lnTo>
                    <a:lnTo>
                      <a:pt x="1369" y="1506"/>
                    </a:lnTo>
                    <a:cubicBezTo>
                      <a:pt x="1393" y="1506"/>
                      <a:pt x="1417" y="1494"/>
                      <a:pt x="1417" y="1470"/>
                    </a:cubicBezTo>
                    <a:cubicBezTo>
                      <a:pt x="1429" y="1446"/>
                      <a:pt x="1417" y="1422"/>
                      <a:pt x="1393" y="1410"/>
                    </a:cubicBezTo>
                    <a:lnTo>
                      <a:pt x="1012" y="1291"/>
                    </a:lnTo>
                    <a:lnTo>
                      <a:pt x="1012" y="1244"/>
                    </a:lnTo>
                    <a:cubicBezTo>
                      <a:pt x="1012" y="1208"/>
                      <a:pt x="1000" y="1184"/>
                      <a:pt x="988" y="1148"/>
                    </a:cubicBezTo>
                    <a:cubicBezTo>
                      <a:pt x="1024" y="1136"/>
                      <a:pt x="1048" y="1101"/>
                      <a:pt x="1072" y="1065"/>
                    </a:cubicBezTo>
                    <a:lnTo>
                      <a:pt x="1405" y="1244"/>
                    </a:lnTo>
                    <a:lnTo>
                      <a:pt x="1429" y="1244"/>
                    </a:lnTo>
                    <a:cubicBezTo>
                      <a:pt x="1476" y="1244"/>
                      <a:pt x="1488" y="1172"/>
                      <a:pt x="1453" y="1148"/>
                    </a:cubicBezTo>
                    <a:lnTo>
                      <a:pt x="1107" y="970"/>
                    </a:lnTo>
                    <a:cubicBezTo>
                      <a:pt x="1107" y="958"/>
                      <a:pt x="1107" y="946"/>
                      <a:pt x="1107" y="934"/>
                    </a:cubicBezTo>
                    <a:lnTo>
                      <a:pt x="1524" y="910"/>
                    </a:lnTo>
                    <a:cubicBezTo>
                      <a:pt x="1548" y="910"/>
                      <a:pt x="1572" y="886"/>
                      <a:pt x="1572" y="863"/>
                    </a:cubicBezTo>
                    <a:cubicBezTo>
                      <a:pt x="1562" y="843"/>
                      <a:pt x="1544" y="824"/>
                      <a:pt x="1525" y="824"/>
                    </a:cubicBezTo>
                    <a:cubicBezTo>
                      <a:pt x="1521" y="824"/>
                      <a:pt x="1516" y="825"/>
                      <a:pt x="1512" y="827"/>
                    </a:cubicBezTo>
                    <a:lnTo>
                      <a:pt x="1095" y="851"/>
                    </a:lnTo>
                    <a:lnTo>
                      <a:pt x="1083" y="851"/>
                    </a:lnTo>
                    <a:lnTo>
                      <a:pt x="1274" y="648"/>
                    </a:lnTo>
                    <a:cubicBezTo>
                      <a:pt x="1286" y="624"/>
                      <a:pt x="1286" y="601"/>
                      <a:pt x="1274" y="589"/>
                    </a:cubicBezTo>
                    <a:cubicBezTo>
                      <a:pt x="1262" y="583"/>
                      <a:pt x="1250" y="580"/>
                      <a:pt x="1240" y="580"/>
                    </a:cubicBezTo>
                    <a:cubicBezTo>
                      <a:pt x="1229" y="580"/>
                      <a:pt x="1220" y="583"/>
                      <a:pt x="1214" y="589"/>
                    </a:cubicBezTo>
                    <a:lnTo>
                      <a:pt x="1036" y="779"/>
                    </a:lnTo>
                    <a:cubicBezTo>
                      <a:pt x="1000" y="744"/>
                      <a:pt x="953" y="720"/>
                      <a:pt x="905" y="708"/>
                    </a:cubicBezTo>
                    <a:cubicBezTo>
                      <a:pt x="917" y="672"/>
                      <a:pt x="917" y="624"/>
                      <a:pt x="917" y="589"/>
                    </a:cubicBezTo>
                    <a:cubicBezTo>
                      <a:pt x="905" y="429"/>
                      <a:pt x="774" y="302"/>
                      <a:pt x="616" y="302"/>
                    </a:cubicBezTo>
                    <a:cubicBezTo>
                      <a:pt x="609" y="302"/>
                      <a:pt x="602" y="302"/>
                      <a:pt x="595" y="303"/>
                    </a:cubicBezTo>
                    <a:lnTo>
                      <a:pt x="500" y="41"/>
                    </a:lnTo>
                    <a:cubicBezTo>
                      <a:pt x="491" y="14"/>
                      <a:pt x="476" y="1"/>
                      <a:pt x="453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0" name="Google Shape;444;p31">
                <a:extLst>
                  <a:ext uri="{FF2B5EF4-FFF2-40B4-BE49-F238E27FC236}">
                    <a16:creationId xmlns="" xmlns:a16="http://schemas.microsoft.com/office/drawing/2014/main" id="{4D2D7036-3BA6-4D3B-5473-0CB0CD7805C7}"/>
                  </a:ext>
                </a:extLst>
              </p:cNvPr>
              <p:cNvSpPr/>
              <p:nvPr/>
            </p:nvSpPr>
            <p:spPr>
              <a:xfrm>
                <a:off x="1809771" y="1642508"/>
                <a:ext cx="12123" cy="11683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5" extrusionOk="0">
                    <a:moveTo>
                      <a:pt x="184" y="0"/>
                    </a:moveTo>
                    <a:cubicBezTo>
                      <a:pt x="175" y="0"/>
                      <a:pt x="166" y="1"/>
                      <a:pt x="155" y="2"/>
                    </a:cubicBezTo>
                    <a:cubicBezTo>
                      <a:pt x="72" y="2"/>
                      <a:pt x="1" y="26"/>
                      <a:pt x="13" y="110"/>
                    </a:cubicBezTo>
                    <a:cubicBezTo>
                      <a:pt x="13" y="205"/>
                      <a:pt x="84" y="264"/>
                      <a:pt x="179" y="264"/>
                    </a:cubicBezTo>
                    <a:cubicBezTo>
                      <a:pt x="263" y="252"/>
                      <a:pt x="275" y="193"/>
                      <a:pt x="275" y="110"/>
                    </a:cubicBezTo>
                    <a:cubicBezTo>
                      <a:pt x="264" y="37"/>
                      <a:pt x="245" y="0"/>
                      <a:pt x="18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445;p31">
                <a:extLst>
                  <a:ext uri="{FF2B5EF4-FFF2-40B4-BE49-F238E27FC236}">
                    <a16:creationId xmlns="" xmlns:a16="http://schemas.microsoft.com/office/drawing/2014/main" id="{ED1F964D-83C4-F6C5-6FA7-5AB078D9F75F}"/>
                  </a:ext>
                </a:extLst>
              </p:cNvPr>
              <p:cNvSpPr/>
              <p:nvPr/>
            </p:nvSpPr>
            <p:spPr>
              <a:xfrm>
                <a:off x="1861218" y="1435706"/>
                <a:ext cx="33637" cy="32711"/>
              </a:xfrm>
              <a:custGeom>
                <a:avLst/>
                <a:gdLst/>
                <a:ahLst/>
                <a:cxnLst/>
                <a:rect l="l" t="t" r="r" b="b"/>
                <a:pathLst>
                  <a:path w="763" h="742" extrusionOk="0">
                    <a:moveTo>
                      <a:pt x="414" y="0"/>
                    </a:moveTo>
                    <a:cubicBezTo>
                      <a:pt x="205" y="0"/>
                      <a:pt x="23" y="53"/>
                      <a:pt x="12" y="276"/>
                    </a:cubicBezTo>
                    <a:cubicBezTo>
                      <a:pt x="0" y="514"/>
                      <a:pt x="191" y="717"/>
                      <a:pt x="429" y="741"/>
                    </a:cubicBezTo>
                    <a:cubicBezTo>
                      <a:pt x="437" y="741"/>
                      <a:pt x="445" y="741"/>
                      <a:pt x="452" y="741"/>
                    </a:cubicBezTo>
                    <a:cubicBezTo>
                      <a:pt x="683" y="741"/>
                      <a:pt x="739" y="566"/>
                      <a:pt x="751" y="336"/>
                    </a:cubicBezTo>
                    <a:cubicBezTo>
                      <a:pt x="762" y="86"/>
                      <a:pt x="727" y="14"/>
                      <a:pt x="489" y="2"/>
                    </a:cubicBezTo>
                    <a:cubicBezTo>
                      <a:pt x="464" y="1"/>
                      <a:pt x="439" y="0"/>
                      <a:pt x="41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446;p31">
                <a:extLst>
                  <a:ext uri="{FF2B5EF4-FFF2-40B4-BE49-F238E27FC236}">
                    <a16:creationId xmlns="" xmlns:a16="http://schemas.microsoft.com/office/drawing/2014/main" id="{2DC061EB-5899-DC2F-CCF1-DA2F253EBDA4}"/>
                  </a:ext>
                </a:extLst>
              </p:cNvPr>
              <p:cNvSpPr/>
              <p:nvPr/>
            </p:nvSpPr>
            <p:spPr>
              <a:xfrm>
                <a:off x="1751006" y="1359262"/>
                <a:ext cx="136796" cy="216810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4918" extrusionOk="0">
                    <a:moveTo>
                      <a:pt x="1074" y="1"/>
                    </a:moveTo>
                    <a:cubicBezTo>
                      <a:pt x="1036" y="1"/>
                      <a:pt x="1006" y="23"/>
                      <a:pt x="988" y="58"/>
                    </a:cubicBezTo>
                    <a:cubicBezTo>
                      <a:pt x="881" y="296"/>
                      <a:pt x="869" y="558"/>
                      <a:pt x="941" y="808"/>
                    </a:cubicBezTo>
                    <a:cubicBezTo>
                      <a:pt x="822" y="867"/>
                      <a:pt x="715" y="939"/>
                      <a:pt x="631" y="1034"/>
                    </a:cubicBezTo>
                    <a:cubicBezTo>
                      <a:pt x="417" y="867"/>
                      <a:pt x="226" y="617"/>
                      <a:pt x="357" y="343"/>
                    </a:cubicBezTo>
                    <a:cubicBezTo>
                      <a:pt x="381" y="274"/>
                      <a:pt x="323" y="219"/>
                      <a:pt x="264" y="219"/>
                    </a:cubicBezTo>
                    <a:cubicBezTo>
                      <a:pt x="232" y="219"/>
                      <a:pt x="200" y="235"/>
                      <a:pt x="179" y="272"/>
                    </a:cubicBezTo>
                    <a:cubicBezTo>
                      <a:pt x="0" y="641"/>
                      <a:pt x="250" y="974"/>
                      <a:pt x="512" y="1189"/>
                    </a:cubicBezTo>
                    <a:cubicBezTo>
                      <a:pt x="119" y="1832"/>
                      <a:pt x="560" y="2665"/>
                      <a:pt x="1310" y="2701"/>
                    </a:cubicBezTo>
                    <a:lnTo>
                      <a:pt x="1334" y="2701"/>
                    </a:lnTo>
                    <a:cubicBezTo>
                      <a:pt x="1334" y="2748"/>
                      <a:pt x="1334" y="2796"/>
                      <a:pt x="1346" y="2844"/>
                    </a:cubicBezTo>
                    <a:cubicBezTo>
                      <a:pt x="1298" y="2867"/>
                      <a:pt x="1250" y="2903"/>
                      <a:pt x="1215" y="2927"/>
                    </a:cubicBezTo>
                    <a:cubicBezTo>
                      <a:pt x="834" y="3165"/>
                      <a:pt x="715" y="3677"/>
                      <a:pt x="953" y="4058"/>
                    </a:cubicBezTo>
                    <a:cubicBezTo>
                      <a:pt x="1110" y="4268"/>
                      <a:pt x="1352" y="4379"/>
                      <a:pt x="1596" y="4379"/>
                    </a:cubicBezTo>
                    <a:cubicBezTo>
                      <a:pt x="1740" y="4379"/>
                      <a:pt x="1884" y="4340"/>
                      <a:pt x="2012" y="4260"/>
                    </a:cubicBezTo>
                    <a:cubicBezTo>
                      <a:pt x="2239" y="4368"/>
                      <a:pt x="2370" y="4594"/>
                      <a:pt x="2358" y="4832"/>
                    </a:cubicBezTo>
                    <a:cubicBezTo>
                      <a:pt x="2358" y="4875"/>
                      <a:pt x="2396" y="4917"/>
                      <a:pt x="2438" y="4917"/>
                    </a:cubicBezTo>
                    <a:cubicBezTo>
                      <a:pt x="2443" y="4917"/>
                      <a:pt x="2448" y="4917"/>
                      <a:pt x="2453" y="4915"/>
                    </a:cubicBezTo>
                    <a:cubicBezTo>
                      <a:pt x="2500" y="4915"/>
                      <a:pt x="2548" y="4880"/>
                      <a:pt x="2548" y="4820"/>
                    </a:cubicBezTo>
                    <a:cubicBezTo>
                      <a:pt x="2560" y="4546"/>
                      <a:pt x="2417" y="4296"/>
                      <a:pt x="2191" y="4141"/>
                    </a:cubicBezTo>
                    <a:cubicBezTo>
                      <a:pt x="2310" y="4034"/>
                      <a:pt x="2405" y="3891"/>
                      <a:pt x="2441" y="3737"/>
                    </a:cubicBezTo>
                    <a:cubicBezTo>
                      <a:pt x="2512" y="3760"/>
                      <a:pt x="2572" y="3808"/>
                      <a:pt x="2631" y="3856"/>
                    </a:cubicBezTo>
                    <a:cubicBezTo>
                      <a:pt x="2727" y="3951"/>
                      <a:pt x="2774" y="4082"/>
                      <a:pt x="2774" y="4213"/>
                    </a:cubicBezTo>
                    <a:cubicBezTo>
                      <a:pt x="2774" y="4260"/>
                      <a:pt x="2822" y="4308"/>
                      <a:pt x="2870" y="4308"/>
                    </a:cubicBezTo>
                    <a:cubicBezTo>
                      <a:pt x="2917" y="4308"/>
                      <a:pt x="2965" y="4272"/>
                      <a:pt x="2965" y="4213"/>
                    </a:cubicBezTo>
                    <a:cubicBezTo>
                      <a:pt x="2965" y="4034"/>
                      <a:pt x="2893" y="3856"/>
                      <a:pt x="2774" y="3725"/>
                    </a:cubicBezTo>
                    <a:cubicBezTo>
                      <a:pt x="2691" y="3641"/>
                      <a:pt x="2596" y="3582"/>
                      <a:pt x="2477" y="3546"/>
                    </a:cubicBezTo>
                    <a:cubicBezTo>
                      <a:pt x="2489" y="3391"/>
                      <a:pt x="2441" y="3237"/>
                      <a:pt x="2358" y="3094"/>
                    </a:cubicBezTo>
                    <a:cubicBezTo>
                      <a:pt x="2381" y="3058"/>
                      <a:pt x="2417" y="3022"/>
                      <a:pt x="2441" y="2975"/>
                    </a:cubicBezTo>
                    <a:cubicBezTo>
                      <a:pt x="2798" y="2963"/>
                      <a:pt x="3024" y="2820"/>
                      <a:pt x="3096" y="2522"/>
                    </a:cubicBezTo>
                    <a:cubicBezTo>
                      <a:pt x="3103" y="2457"/>
                      <a:pt x="3049" y="2414"/>
                      <a:pt x="2995" y="2414"/>
                    </a:cubicBezTo>
                    <a:cubicBezTo>
                      <a:pt x="2959" y="2414"/>
                      <a:pt x="2924" y="2432"/>
                      <a:pt x="2905" y="2475"/>
                    </a:cubicBezTo>
                    <a:cubicBezTo>
                      <a:pt x="2893" y="2558"/>
                      <a:pt x="2834" y="2748"/>
                      <a:pt x="2500" y="2772"/>
                    </a:cubicBezTo>
                    <a:cubicBezTo>
                      <a:pt x="2500" y="2772"/>
                      <a:pt x="2500" y="2760"/>
                      <a:pt x="2500" y="2748"/>
                    </a:cubicBezTo>
                    <a:cubicBezTo>
                      <a:pt x="2500" y="2665"/>
                      <a:pt x="2489" y="2582"/>
                      <a:pt x="2453" y="2498"/>
                    </a:cubicBezTo>
                    <a:lnTo>
                      <a:pt x="2751" y="2415"/>
                    </a:lnTo>
                    <a:cubicBezTo>
                      <a:pt x="2878" y="2383"/>
                      <a:pt x="2844" y="2217"/>
                      <a:pt x="2741" y="2217"/>
                    </a:cubicBezTo>
                    <a:cubicBezTo>
                      <a:pt x="2729" y="2217"/>
                      <a:pt x="2717" y="2220"/>
                      <a:pt x="2703" y="2225"/>
                    </a:cubicBezTo>
                    <a:lnTo>
                      <a:pt x="2346" y="2332"/>
                    </a:lnTo>
                    <a:cubicBezTo>
                      <a:pt x="2310" y="2284"/>
                      <a:pt x="2274" y="2248"/>
                      <a:pt x="2215" y="2225"/>
                    </a:cubicBezTo>
                    <a:cubicBezTo>
                      <a:pt x="2608" y="1582"/>
                      <a:pt x="2167" y="760"/>
                      <a:pt x="1417" y="724"/>
                    </a:cubicBezTo>
                    <a:cubicBezTo>
                      <a:pt x="1391" y="721"/>
                      <a:pt x="1365" y="720"/>
                      <a:pt x="1338" y="720"/>
                    </a:cubicBezTo>
                    <a:cubicBezTo>
                      <a:pt x="1265" y="720"/>
                      <a:pt x="1189" y="731"/>
                      <a:pt x="1119" y="748"/>
                    </a:cubicBezTo>
                    <a:cubicBezTo>
                      <a:pt x="1060" y="546"/>
                      <a:pt x="1072" y="331"/>
                      <a:pt x="1167" y="141"/>
                    </a:cubicBezTo>
                    <a:cubicBezTo>
                      <a:pt x="1191" y="93"/>
                      <a:pt x="1167" y="34"/>
                      <a:pt x="1119" y="10"/>
                    </a:cubicBezTo>
                    <a:cubicBezTo>
                      <a:pt x="1103" y="4"/>
                      <a:pt x="1088" y="1"/>
                      <a:pt x="1074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3" name="Google Shape;447;p31">
                <a:extLst>
                  <a:ext uri="{FF2B5EF4-FFF2-40B4-BE49-F238E27FC236}">
                    <a16:creationId xmlns="" xmlns:a16="http://schemas.microsoft.com/office/drawing/2014/main" id="{83D4FF48-6A04-218D-B1F3-7246D66218C7}"/>
                  </a:ext>
                </a:extLst>
              </p:cNvPr>
              <p:cNvSpPr/>
              <p:nvPr/>
            </p:nvSpPr>
            <p:spPr>
              <a:xfrm>
                <a:off x="1787199" y="1434736"/>
                <a:ext cx="16840" cy="14019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18" extrusionOk="0">
                    <a:moveTo>
                      <a:pt x="227" y="1"/>
                    </a:moveTo>
                    <a:cubicBezTo>
                      <a:pt x="72" y="1"/>
                      <a:pt x="1" y="167"/>
                      <a:pt x="108" y="274"/>
                    </a:cubicBezTo>
                    <a:cubicBezTo>
                      <a:pt x="138" y="304"/>
                      <a:pt x="176" y="318"/>
                      <a:pt x="214" y="318"/>
                    </a:cubicBezTo>
                    <a:cubicBezTo>
                      <a:pt x="298" y="318"/>
                      <a:pt x="382" y="253"/>
                      <a:pt x="382" y="155"/>
                    </a:cubicBezTo>
                    <a:cubicBezTo>
                      <a:pt x="382" y="72"/>
                      <a:pt x="310" y="1"/>
                      <a:pt x="227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4" name="Google Shape;448;p31">
                <a:extLst>
                  <a:ext uri="{FF2B5EF4-FFF2-40B4-BE49-F238E27FC236}">
                    <a16:creationId xmlns="" xmlns:a16="http://schemas.microsoft.com/office/drawing/2014/main" id="{241B9FFD-837D-C00C-2E11-FA4EA115D6D7}"/>
                  </a:ext>
                </a:extLst>
              </p:cNvPr>
              <p:cNvSpPr/>
              <p:nvPr/>
            </p:nvSpPr>
            <p:spPr>
              <a:xfrm>
                <a:off x="1824495" y="1411106"/>
                <a:ext cx="16840" cy="1441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27" extrusionOk="0">
                    <a:moveTo>
                      <a:pt x="214" y="1"/>
                    </a:moveTo>
                    <a:cubicBezTo>
                      <a:pt x="71" y="1"/>
                      <a:pt x="0" y="179"/>
                      <a:pt x="107" y="275"/>
                    </a:cubicBezTo>
                    <a:cubicBezTo>
                      <a:pt x="139" y="310"/>
                      <a:pt x="180" y="326"/>
                      <a:pt x="221" y="326"/>
                    </a:cubicBezTo>
                    <a:cubicBezTo>
                      <a:pt x="302" y="326"/>
                      <a:pt x="381" y="263"/>
                      <a:pt x="381" y="167"/>
                    </a:cubicBezTo>
                    <a:cubicBezTo>
                      <a:pt x="381" y="72"/>
                      <a:pt x="310" y="1"/>
                      <a:pt x="214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5" name="Google Shape;449;p31">
                <a:extLst>
                  <a:ext uri="{FF2B5EF4-FFF2-40B4-BE49-F238E27FC236}">
                    <a16:creationId xmlns="" xmlns:a16="http://schemas.microsoft.com/office/drawing/2014/main" id="{3450EF90-BF8F-6D35-6B7C-DD9910EFC177}"/>
                  </a:ext>
                </a:extLst>
              </p:cNvPr>
              <p:cNvSpPr/>
              <p:nvPr/>
            </p:nvSpPr>
            <p:spPr>
              <a:xfrm>
                <a:off x="1809374" y="1423582"/>
                <a:ext cx="15650" cy="13314"/>
              </a:xfrm>
              <a:custGeom>
                <a:avLst/>
                <a:gdLst/>
                <a:ahLst/>
                <a:cxnLst/>
                <a:rect l="l" t="t" r="r" b="b"/>
                <a:pathLst>
                  <a:path w="355" h="302" extrusionOk="0">
                    <a:moveTo>
                      <a:pt x="268" y="1"/>
                    </a:moveTo>
                    <a:cubicBezTo>
                      <a:pt x="244" y="1"/>
                      <a:pt x="219" y="26"/>
                      <a:pt x="236" y="51"/>
                    </a:cubicBezTo>
                    <a:cubicBezTo>
                      <a:pt x="284" y="99"/>
                      <a:pt x="272" y="170"/>
                      <a:pt x="224" y="218"/>
                    </a:cubicBezTo>
                    <a:cubicBezTo>
                      <a:pt x="209" y="229"/>
                      <a:pt x="191" y="235"/>
                      <a:pt x="173" y="235"/>
                    </a:cubicBezTo>
                    <a:cubicBezTo>
                      <a:pt x="134" y="235"/>
                      <a:pt x="93" y="211"/>
                      <a:pt x="69" y="170"/>
                    </a:cubicBezTo>
                    <a:cubicBezTo>
                      <a:pt x="64" y="165"/>
                      <a:pt x="57" y="162"/>
                      <a:pt x="50" y="162"/>
                    </a:cubicBezTo>
                    <a:cubicBezTo>
                      <a:pt x="27" y="162"/>
                      <a:pt x="0" y="190"/>
                      <a:pt x="10" y="218"/>
                    </a:cubicBezTo>
                    <a:cubicBezTo>
                      <a:pt x="45" y="265"/>
                      <a:pt x="105" y="301"/>
                      <a:pt x="176" y="301"/>
                    </a:cubicBezTo>
                    <a:cubicBezTo>
                      <a:pt x="212" y="301"/>
                      <a:pt x="236" y="289"/>
                      <a:pt x="272" y="277"/>
                    </a:cubicBezTo>
                    <a:cubicBezTo>
                      <a:pt x="343" y="206"/>
                      <a:pt x="355" y="99"/>
                      <a:pt x="295" y="15"/>
                    </a:cubicBezTo>
                    <a:cubicBezTo>
                      <a:pt x="288" y="5"/>
                      <a:pt x="278" y="1"/>
                      <a:pt x="26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6" name="Google Shape;450;p31">
                <a:extLst>
                  <a:ext uri="{FF2B5EF4-FFF2-40B4-BE49-F238E27FC236}">
                    <a16:creationId xmlns="" xmlns:a16="http://schemas.microsoft.com/office/drawing/2014/main" id="{D04FA9D4-78FA-C2F6-618C-DF76EF42BC10}"/>
                  </a:ext>
                </a:extLst>
              </p:cNvPr>
              <p:cNvSpPr/>
              <p:nvPr/>
            </p:nvSpPr>
            <p:spPr>
              <a:xfrm>
                <a:off x="1789844" y="1449945"/>
                <a:ext cx="14195" cy="10536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39" extrusionOk="0">
                    <a:moveTo>
                      <a:pt x="216" y="1"/>
                    </a:moveTo>
                    <a:cubicBezTo>
                      <a:pt x="182" y="1"/>
                      <a:pt x="143" y="13"/>
                      <a:pt x="107" y="37"/>
                    </a:cubicBezTo>
                    <a:cubicBezTo>
                      <a:pt x="36" y="84"/>
                      <a:pt x="0" y="156"/>
                      <a:pt x="36" y="203"/>
                    </a:cubicBezTo>
                    <a:cubicBezTo>
                      <a:pt x="54" y="227"/>
                      <a:pt x="84" y="239"/>
                      <a:pt x="118" y="239"/>
                    </a:cubicBezTo>
                    <a:cubicBezTo>
                      <a:pt x="152" y="239"/>
                      <a:pt x="191" y="227"/>
                      <a:pt x="226" y="203"/>
                    </a:cubicBezTo>
                    <a:cubicBezTo>
                      <a:pt x="298" y="156"/>
                      <a:pt x="322" y="84"/>
                      <a:pt x="298" y="37"/>
                    </a:cubicBezTo>
                    <a:cubicBezTo>
                      <a:pt x="280" y="13"/>
                      <a:pt x="250" y="1"/>
                      <a:pt x="216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7" name="Google Shape;451;p31">
                <a:extLst>
                  <a:ext uri="{FF2B5EF4-FFF2-40B4-BE49-F238E27FC236}">
                    <a16:creationId xmlns="" xmlns:a16="http://schemas.microsoft.com/office/drawing/2014/main" id="{650126D2-D76F-1775-EB0C-8B5ED181DE18}"/>
                  </a:ext>
                </a:extLst>
              </p:cNvPr>
              <p:cNvSpPr/>
              <p:nvPr/>
            </p:nvSpPr>
            <p:spPr>
              <a:xfrm>
                <a:off x="1839705" y="1417807"/>
                <a:ext cx="16840" cy="12785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90" extrusionOk="0">
                    <a:moveTo>
                      <a:pt x="191" y="1"/>
                    </a:moveTo>
                    <a:cubicBezTo>
                      <a:pt x="161" y="1"/>
                      <a:pt x="131" y="10"/>
                      <a:pt x="107" y="27"/>
                    </a:cubicBezTo>
                    <a:cubicBezTo>
                      <a:pt x="0" y="111"/>
                      <a:pt x="60" y="289"/>
                      <a:pt x="191" y="289"/>
                    </a:cubicBezTo>
                    <a:cubicBezTo>
                      <a:pt x="322" y="289"/>
                      <a:pt x="381" y="111"/>
                      <a:pt x="274" y="27"/>
                    </a:cubicBezTo>
                    <a:cubicBezTo>
                      <a:pt x="250" y="10"/>
                      <a:pt x="221" y="1"/>
                      <a:pt x="191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" name="Google Shape;452;p31">
                <a:extLst>
                  <a:ext uri="{FF2B5EF4-FFF2-40B4-BE49-F238E27FC236}">
                    <a16:creationId xmlns="" xmlns:a16="http://schemas.microsoft.com/office/drawing/2014/main" id="{FACAC4F4-9E9E-045E-6662-6ED176671447}"/>
                  </a:ext>
                </a:extLst>
              </p:cNvPr>
              <p:cNvSpPr/>
              <p:nvPr/>
            </p:nvSpPr>
            <p:spPr>
              <a:xfrm>
                <a:off x="1733151" y="1458894"/>
                <a:ext cx="489211" cy="549255"/>
              </a:xfrm>
              <a:custGeom>
                <a:avLst/>
                <a:gdLst/>
                <a:ahLst/>
                <a:cxnLst/>
                <a:rect l="l" t="t" r="r" b="b"/>
                <a:pathLst>
                  <a:path w="11097" h="12459" extrusionOk="0">
                    <a:moveTo>
                      <a:pt x="5584" y="2822"/>
                    </a:moveTo>
                    <a:cubicBezTo>
                      <a:pt x="5763" y="3524"/>
                      <a:pt x="5906" y="4096"/>
                      <a:pt x="6156" y="4882"/>
                    </a:cubicBezTo>
                    <a:lnTo>
                      <a:pt x="6763" y="6823"/>
                    </a:lnTo>
                    <a:lnTo>
                      <a:pt x="6192" y="7215"/>
                    </a:lnTo>
                    <a:cubicBezTo>
                      <a:pt x="6215" y="6953"/>
                      <a:pt x="6275" y="6692"/>
                      <a:pt x="6370" y="6442"/>
                    </a:cubicBezTo>
                    <a:lnTo>
                      <a:pt x="6370" y="6442"/>
                    </a:lnTo>
                    <a:cubicBezTo>
                      <a:pt x="6025" y="6668"/>
                      <a:pt x="5715" y="6918"/>
                      <a:pt x="5430" y="7204"/>
                    </a:cubicBezTo>
                    <a:cubicBezTo>
                      <a:pt x="5418" y="7001"/>
                      <a:pt x="5489" y="6799"/>
                      <a:pt x="5632" y="6656"/>
                    </a:cubicBezTo>
                    <a:cubicBezTo>
                      <a:pt x="5775" y="6513"/>
                      <a:pt x="5882" y="6334"/>
                      <a:pt x="5953" y="6156"/>
                    </a:cubicBezTo>
                    <a:lnTo>
                      <a:pt x="5953" y="6156"/>
                    </a:lnTo>
                    <a:cubicBezTo>
                      <a:pt x="5489" y="6394"/>
                      <a:pt x="5144" y="6811"/>
                      <a:pt x="4810" y="7227"/>
                    </a:cubicBezTo>
                    <a:cubicBezTo>
                      <a:pt x="4941" y="6811"/>
                      <a:pt x="5156" y="6430"/>
                      <a:pt x="5430" y="6096"/>
                    </a:cubicBezTo>
                    <a:lnTo>
                      <a:pt x="5430" y="6096"/>
                    </a:lnTo>
                    <a:cubicBezTo>
                      <a:pt x="5156" y="6227"/>
                      <a:pt x="4965" y="6477"/>
                      <a:pt x="4787" y="6727"/>
                    </a:cubicBezTo>
                    <a:lnTo>
                      <a:pt x="4334" y="7346"/>
                    </a:lnTo>
                    <a:lnTo>
                      <a:pt x="4048" y="7346"/>
                    </a:lnTo>
                    <a:lnTo>
                      <a:pt x="4822" y="4882"/>
                    </a:lnTo>
                    <a:cubicBezTo>
                      <a:pt x="5072" y="4096"/>
                      <a:pt x="5215" y="3524"/>
                      <a:pt x="5394" y="2822"/>
                    </a:cubicBezTo>
                    <a:close/>
                    <a:moveTo>
                      <a:pt x="6787" y="6930"/>
                    </a:moveTo>
                    <a:lnTo>
                      <a:pt x="6918" y="7346"/>
                    </a:lnTo>
                    <a:lnTo>
                      <a:pt x="6704" y="7346"/>
                    </a:lnTo>
                    <a:cubicBezTo>
                      <a:pt x="6727" y="7215"/>
                      <a:pt x="6763" y="7073"/>
                      <a:pt x="6787" y="6930"/>
                    </a:cubicBezTo>
                    <a:close/>
                    <a:moveTo>
                      <a:pt x="5561" y="0"/>
                    </a:moveTo>
                    <a:cubicBezTo>
                      <a:pt x="4552" y="0"/>
                      <a:pt x="3542" y="572"/>
                      <a:pt x="3144" y="1715"/>
                    </a:cubicBezTo>
                    <a:lnTo>
                      <a:pt x="84" y="10597"/>
                    </a:lnTo>
                    <a:cubicBezTo>
                      <a:pt x="24" y="10740"/>
                      <a:pt x="0" y="10894"/>
                      <a:pt x="0" y="11049"/>
                    </a:cubicBezTo>
                    <a:cubicBezTo>
                      <a:pt x="0" y="11740"/>
                      <a:pt x="512" y="12335"/>
                      <a:pt x="1203" y="12430"/>
                    </a:cubicBezTo>
                    <a:cubicBezTo>
                      <a:pt x="1276" y="12442"/>
                      <a:pt x="1349" y="12447"/>
                      <a:pt x="1421" y="12447"/>
                    </a:cubicBezTo>
                    <a:cubicBezTo>
                      <a:pt x="2020" y="12447"/>
                      <a:pt x="2571" y="12061"/>
                      <a:pt x="2763" y="11466"/>
                    </a:cubicBezTo>
                    <a:lnTo>
                      <a:pt x="3286" y="9740"/>
                    </a:lnTo>
                    <a:lnTo>
                      <a:pt x="7680" y="9740"/>
                    </a:lnTo>
                    <a:lnTo>
                      <a:pt x="8216" y="11430"/>
                    </a:lnTo>
                    <a:cubicBezTo>
                      <a:pt x="8419" y="12050"/>
                      <a:pt x="8996" y="12459"/>
                      <a:pt x="9628" y="12459"/>
                    </a:cubicBezTo>
                    <a:cubicBezTo>
                      <a:pt x="9700" y="12459"/>
                      <a:pt x="9773" y="12453"/>
                      <a:pt x="9847" y="12442"/>
                    </a:cubicBezTo>
                    <a:cubicBezTo>
                      <a:pt x="10561" y="12323"/>
                      <a:pt x="11085" y="11716"/>
                      <a:pt x="11097" y="10990"/>
                    </a:cubicBezTo>
                    <a:cubicBezTo>
                      <a:pt x="11085" y="10823"/>
                      <a:pt x="11061" y="10656"/>
                      <a:pt x="11014" y="10502"/>
                    </a:cubicBezTo>
                    <a:lnTo>
                      <a:pt x="7978" y="1715"/>
                    </a:lnTo>
                    <a:cubicBezTo>
                      <a:pt x="7579" y="572"/>
                      <a:pt x="6570" y="0"/>
                      <a:pt x="5561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9" name="Google Shape;453;p31">
                <a:extLst>
                  <a:ext uri="{FF2B5EF4-FFF2-40B4-BE49-F238E27FC236}">
                    <a16:creationId xmlns="" xmlns:a16="http://schemas.microsoft.com/office/drawing/2014/main" id="{3D28E707-2086-7BA2-78E2-FDDF6F11AE19}"/>
                  </a:ext>
                </a:extLst>
              </p:cNvPr>
              <p:cNvSpPr/>
              <p:nvPr/>
            </p:nvSpPr>
            <p:spPr>
              <a:xfrm>
                <a:off x="1756252" y="1485389"/>
                <a:ext cx="366841" cy="496309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11258" extrusionOk="0">
                    <a:moveTo>
                      <a:pt x="5489" y="2042"/>
                    </a:moveTo>
                    <a:cubicBezTo>
                      <a:pt x="5668" y="2745"/>
                      <a:pt x="5799" y="3495"/>
                      <a:pt x="6049" y="4281"/>
                    </a:cubicBezTo>
                    <a:lnTo>
                      <a:pt x="6823" y="6972"/>
                    </a:lnTo>
                    <a:lnTo>
                      <a:pt x="3215" y="6972"/>
                    </a:lnTo>
                    <a:lnTo>
                      <a:pt x="3989" y="4281"/>
                    </a:lnTo>
                    <a:cubicBezTo>
                      <a:pt x="4227" y="3495"/>
                      <a:pt x="4382" y="2757"/>
                      <a:pt x="4560" y="2042"/>
                    </a:cubicBezTo>
                    <a:close/>
                    <a:moveTo>
                      <a:pt x="5032" y="1"/>
                    </a:moveTo>
                    <a:cubicBezTo>
                      <a:pt x="4123" y="1"/>
                      <a:pt x="3215" y="518"/>
                      <a:pt x="2858" y="1554"/>
                    </a:cubicBezTo>
                    <a:lnTo>
                      <a:pt x="72" y="9579"/>
                    </a:lnTo>
                    <a:cubicBezTo>
                      <a:pt x="24" y="9710"/>
                      <a:pt x="0" y="9841"/>
                      <a:pt x="0" y="9984"/>
                    </a:cubicBezTo>
                    <a:cubicBezTo>
                      <a:pt x="0" y="10686"/>
                      <a:pt x="250" y="11258"/>
                      <a:pt x="953" y="11258"/>
                    </a:cubicBezTo>
                    <a:cubicBezTo>
                      <a:pt x="1512" y="11258"/>
                      <a:pt x="2012" y="10901"/>
                      <a:pt x="2179" y="10365"/>
                    </a:cubicBezTo>
                    <a:lnTo>
                      <a:pt x="2655" y="8805"/>
                    </a:lnTo>
                    <a:lnTo>
                      <a:pt x="7180" y="8805"/>
                    </a:lnTo>
                    <a:lnTo>
                      <a:pt x="7668" y="10329"/>
                    </a:lnTo>
                    <a:cubicBezTo>
                      <a:pt x="7846" y="10877"/>
                      <a:pt x="8358" y="11246"/>
                      <a:pt x="8930" y="11258"/>
                    </a:cubicBezTo>
                    <a:cubicBezTo>
                      <a:pt x="9668" y="11258"/>
                      <a:pt x="10025" y="10663"/>
                      <a:pt x="10025" y="9924"/>
                    </a:cubicBezTo>
                    <a:cubicBezTo>
                      <a:pt x="10025" y="9770"/>
                      <a:pt x="10001" y="9627"/>
                      <a:pt x="9954" y="9484"/>
                    </a:cubicBezTo>
                    <a:lnTo>
                      <a:pt x="7215" y="1554"/>
                    </a:lnTo>
                    <a:cubicBezTo>
                      <a:pt x="6852" y="518"/>
                      <a:pt x="5941" y="1"/>
                      <a:pt x="5032" y="1"/>
                    </a:cubicBezTo>
                    <a:close/>
                  </a:path>
                </a:pathLst>
              </a:custGeom>
              <a:solidFill>
                <a:srgbClr val="F288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04" name="TextBox 103">
              <a:extLst>
                <a:ext uri="{FF2B5EF4-FFF2-40B4-BE49-F238E27FC236}">
                  <a16:creationId xmlns="" xmlns:a16="http://schemas.microsoft.com/office/drawing/2014/main" id="{8B76BFAE-9363-994C-9A17-D038DB7A2980}"/>
                </a:ext>
              </a:extLst>
            </p:cNvPr>
            <p:cNvSpPr txBox="1"/>
            <p:nvPr/>
          </p:nvSpPr>
          <p:spPr>
            <a:xfrm>
              <a:off x="2955529" y="2542086"/>
              <a:ext cx="7214055" cy="668202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Mặt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trời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mọc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đằng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Đông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.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="" xmlns:a16="http://schemas.microsoft.com/office/drawing/2014/main" id="{56FE592E-4314-EB69-4F37-0C04E95B978A}"/>
              </a:ext>
            </a:extLst>
          </p:cNvPr>
          <p:cNvGrpSpPr/>
          <p:nvPr/>
        </p:nvGrpSpPr>
        <p:grpSpPr>
          <a:xfrm>
            <a:off x="1477031" y="4049501"/>
            <a:ext cx="8447773" cy="1327117"/>
            <a:chOff x="1612674" y="5184381"/>
            <a:chExt cx="8973766" cy="1409055"/>
          </a:xfrm>
        </p:grpSpPr>
        <p:sp>
          <p:nvSpPr>
            <p:cNvPr id="121" name="Rectangle: Rounded Corners 205">
              <a:extLst>
                <a:ext uri="{FF2B5EF4-FFF2-40B4-BE49-F238E27FC236}">
                  <a16:creationId xmlns="" xmlns:a16="http://schemas.microsoft.com/office/drawing/2014/main" id="{9A6CC55E-1C48-2181-8432-D13AD102EAA4}"/>
                </a:ext>
              </a:extLst>
            </p:cNvPr>
            <p:cNvSpPr/>
            <p:nvPr/>
          </p:nvSpPr>
          <p:spPr>
            <a:xfrm>
              <a:off x="2170089" y="547984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solidFill>
                <a:srgbClr val="ED7F5D"/>
              </a:solidFill>
              <a:extLst>
                <a:ext uri="{C807C97D-BFC1-408E-A445-0C87EB9F89A2}">
                  <ask:lineSketchStyleProps xmlns=""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思源黑体 CN"/>
                <a:cs typeface="+mn-cs"/>
              </a:endParaRPr>
            </a:p>
          </p:txBody>
        </p:sp>
        <p:grpSp>
          <p:nvGrpSpPr>
            <p:cNvPr id="122" name="Google Shape;293;p27">
              <a:extLst>
                <a:ext uri="{FF2B5EF4-FFF2-40B4-BE49-F238E27FC236}">
                  <a16:creationId xmlns="" xmlns:a16="http://schemas.microsoft.com/office/drawing/2014/main" id="{DABBE3F6-789A-33E6-A7FA-9A2381212670}"/>
                </a:ext>
              </a:extLst>
            </p:cNvPr>
            <p:cNvGrpSpPr/>
            <p:nvPr/>
          </p:nvGrpSpPr>
          <p:grpSpPr>
            <a:xfrm rot="21403310">
              <a:off x="1612674" y="5184381"/>
              <a:ext cx="1724419" cy="1409055"/>
              <a:chOff x="3676506" y="1404273"/>
              <a:chExt cx="792384" cy="610489"/>
            </a:xfrm>
          </p:grpSpPr>
          <p:sp>
            <p:nvSpPr>
              <p:cNvPr id="124" name="Google Shape;294;p27">
                <a:extLst>
                  <a:ext uri="{FF2B5EF4-FFF2-40B4-BE49-F238E27FC236}">
                    <a16:creationId xmlns="" xmlns:a16="http://schemas.microsoft.com/office/drawing/2014/main" id="{33A77757-D343-4C50-6997-0AF6E4A1ACF4}"/>
                  </a:ext>
                </a:extLst>
              </p:cNvPr>
              <p:cNvSpPr/>
              <p:nvPr/>
            </p:nvSpPr>
            <p:spPr>
              <a:xfrm>
                <a:off x="3899885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1158" y="1"/>
                    </a:moveTo>
                    <a:cubicBezTo>
                      <a:pt x="1024" y="1"/>
                      <a:pt x="906" y="30"/>
                      <a:pt x="810" y="96"/>
                    </a:cubicBezTo>
                    <a:cubicBezTo>
                      <a:pt x="0" y="656"/>
                      <a:pt x="1096" y="3644"/>
                      <a:pt x="1096" y="3644"/>
                    </a:cubicBezTo>
                    <a:lnTo>
                      <a:pt x="4025" y="1620"/>
                    </a:lnTo>
                    <a:cubicBezTo>
                      <a:pt x="4025" y="1620"/>
                      <a:pt x="2155" y="1"/>
                      <a:pt x="1158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5" name="Google Shape;295;p27">
                <a:extLst>
                  <a:ext uri="{FF2B5EF4-FFF2-40B4-BE49-F238E27FC236}">
                    <a16:creationId xmlns="" xmlns:a16="http://schemas.microsoft.com/office/drawing/2014/main" id="{43F0F962-3161-70A9-0742-91C7991176A8}"/>
                  </a:ext>
                </a:extLst>
              </p:cNvPr>
              <p:cNvSpPr/>
              <p:nvPr/>
            </p:nvSpPr>
            <p:spPr>
              <a:xfrm>
                <a:off x="3935065" y="1440820"/>
                <a:ext cx="121807" cy="10994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2494" extrusionOk="0">
                    <a:moveTo>
                      <a:pt x="798" y="0"/>
                    </a:moveTo>
                    <a:cubicBezTo>
                      <a:pt x="706" y="0"/>
                      <a:pt x="625" y="20"/>
                      <a:pt x="560" y="65"/>
                    </a:cubicBezTo>
                    <a:cubicBezTo>
                      <a:pt x="0" y="446"/>
                      <a:pt x="750" y="2494"/>
                      <a:pt x="750" y="2494"/>
                    </a:cubicBezTo>
                    <a:lnTo>
                      <a:pt x="2762" y="1113"/>
                    </a:lnTo>
                    <a:cubicBezTo>
                      <a:pt x="2762" y="1113"/>
                      <a:pt x="1483" y="0"/>
                      <a:pt x="798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6" name="Google Shape;296;p27">
                <a:extLst>
                  <a:ext uri="{FF2B5EF4-FFF2-40B4-BE49-F238E27FC236}">
                    <a16:creationId xmlns="" xmlns:a16="http://schemas.microsoft.com/office/drawing/2014/main" id="{14619965-8D00-4EF1-0F3A-541D4924B5D3}"/>
                  </a:ext>
                </a:extLst>
              </p:cNvPr>
              <p:cNvSpPr/>
              <p:nvPr/>
            </p:nvSpPr>
            <p:spPr>
              <a:xfrm>
                <a:off x="4228450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2856" y="1"/>
                    </a:moveTo>
                    <a:cubicBezTo>
                      <a:pt x="1861" y="1"/>
                      <a:pt x="1" y="1620"/>
                      <a:pt x="1" y="1620"/>
                    </a:cubicBezTo>
                    <a:lnTo>
                      <a:pt x="2918" y="3644"/>
                    </a:lnTo>
                    <a:cubicBezTo>
                      <a:pt x="2918" y="3644"/>
                      <a:pt x="4025" y="656"/>
                      <a:pt x="3203" y="96"/>
                    </a:cubicBezTo>
                    <a:cubicBezTo>
                      <a:pt x="3108" y="30"/>
                      <a:pt x="2990" y="1"/>
                      <a:pt x="2856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7" name="Google Shape;297;p27">
                <a:extLst>
                  <a:ext uri="{FF2B5EF4-FFF2-40B4-BE49-F238E27FC236}">
                    <a16:creationId xmlns="" xmlns:a16="http://schemas.microsoft.com/office/drawing/2014/main" id="{D2E9EE09-291F-A5B0-5BB7-935F91C82C49}"/>
                  </a:ext>
                </a:extLst>
              </p:cNvPr>
              <p:cNvSpPr/>
              <p:nvPr/>
            </p:nvSpPr>
            <p:spPr>
              <a:xfrm>
                <a:off x="4246834" y="1437601"/>
                <a:ext cx="126524" cy="114753"/>
              </a:xfrm>
              <a:custGeom>
                <a:avLst/>
                <a:gdLst/>
                <a:ahLst/>
                <a:cxnLst/>
                <a:rect l="l" t="t" r="r" b="b"/>
                <a:pathLst>
                  <a:path w="2870" h="2603" extrusionOk="0">
                    <a:moveTo>
                      <a:pt x="2044" y="0"/>
                    </a:moveTo>
                    <a:cubicBezTo>
                      <a:pt x="1338" y="0"/>
                      <a:pt x="0" y="1162"/>
                      <a:pt x="0" y="1162"/>
                    </a:cubicBezTo>
                    <a:lnTo>
                      <a:pt x="2084" y="2603"/>
                    </a:lnTo>
                    <a:cubicBezTo>
                      <a:pt x="2084" y="2603"/>
                      <a:pt x="2870" y="471"/>
                      <a:pt x="2286" y="67"/>
                    </a:cubicBezTo>
                    <a:cubicBezTo>
                      <a:pt x="2220" y="21"/>
                      <a:pt x="2138" y="0"/>
                      <a:pt x="2044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8" name="Google Shape;298;p27">
                <a:extLst>
                  <a:ext uri="{FF2B5EF4-FFF2-40B4-BE49-F238E27FC236}">
                    <a16:creationId xmlns="" xmlns:a16="http://schemas.microsoft.com/office/drawing/2014/main" id="{41AA9011-09B6-82A4-D52D-25324172670A}"/>
                  </a:ext>
                </a:extLst>
              </p:cNvPr>
              <p:cNvSpPr/>
              <p:nvPr/>
            </p:nvSpPr>
            <p:spPr>
              <a:xfrm>
                <a:off x="3915358" y="1453863"/>
                <a:ext cx="428037" cy="560673"/>
              </a:xfrm>
              <a:custGeom>
                <a:avLst/>
                <a:gdLst/>
                <a:ahLst/>
                <a:cxnLst/>
                <a:rect l="l" t="t" r="r" b="b"/>
                <a:pathLst>
                  <a:path w="10895" h="12718" extrusionOk="0">
                    <a:moveTo>
                      <a:pt x="5966" y="0"/>
                    </a:moveTo>
                    <a:cubicBezTo>
                      <a:pt x="5311" y="0"/>
                      <a:pt x="4668" y="84"/>
                      <a:pt x="4049" y="262"/>
                    </a:cubicBezTo>
                    <a:cubicBezTo>
                      <a:pt x="3954" y="298"/>
                      <a:pt x="3858" y="322"/>
                      <a:pt x="3763" y="357"/>
                    </a:cubicBezTo>
                    <a:cubicBezTo>
                      <a:pt x="3573" y="429"/>
                      <a:pt x="3394" y="500"/>
                      <a:pt x="3215" y="595"/>
                    </a:cubicBezTo>
                    <a:cubicBezTo>
                      <a:pt x="3120" y="631"/>
                      <a:pt x="3037" y="679"/>
                      <a:pt x="2954" y="726"/>
                    </a:cubicBezTo>
                    <a:cubicBezTo>
                      <a:pt x="1084" y="1750"/>
                      <a:pt x="1" y="3822"/>
                      <a:pt x="1" y="6453"/>
                    </a:cubicBezTo>
                    <a:cubicBezTo>
                      <a:pt x="1" y="8751"/>
                      <a:pt x="715" y="10537"/>
                      <a:pt x="2120" y="11597"/>
                    </a:cubicBezTo>
                    <a:cubicBezTo>
                      <a:pt x="2668" y="12002"/>
                      <a:pt x="3299" y="12299"/>
                      <a:pt x="3954" y="12466"/>
                    </a:cubicBezTo>
                    <a:cubicBezTo>
                      <a:pt x="4568" y="12633"/>
                      <a:pt x="5202" y="12717"/>
                      <a:pt x="5839" y="12717"/>
                    </a:cubicBezTo>
                    <a:cubicBezTo>
                      <a:pt x="5881" y="12717"/>
                      <a:pt x="5923" y="12717"/>
                      <a:pt x="5966" y="12716"/>
                    </a:cubicBezTo>
                    <a:cubicBezTo>
                      <a:pt x="6168" y="12716"/>
                      <a:pt x="6383" y="12704"/>
                      <a:pt x="6597" y="12692"/>
                    </a:cubicBezTo>
                    <a:cubicBezTo>
                      <a:pt x="6799" y="12680"/>
                      <a:pt x="7014" y="12656"/>
                      <a:pt x="7228" y="12621"/>
                    </a:cubicBezTo>
                    <a:cubicBezTo>
                      <a:pt x="9073" y="12323"/>
                      <a:pt x="10895" y="11406"/>
                      <a:pt x="10895" y="9775"/>
                    </a:cubicBezTo>
                    <a:cubicBezTo>
                      <a:pt x="10895" y="9239"/>
                      <a:pt x="10609" y="8727"/>
                      <a:pt x="10133" y="8466"/>
                    </a:cubicBezTo>
                    <a:cubicBezTo>
                      <a:pt x="9907" y="8335"/>
                      <a:pt x="9645" y="8263"/>
                      <a:pt x="9383" y="8263"/>
                    </a:cubicBezTo>
                    <a:cubicBezTo>
                      <a:pt x="8204" y="8263"/>
                      <a:pt x="8085" y="9394"/>
                      <a:pt x="7192" y="9966"/>
                    </a:cubicBezTo>
                    <a:cubicBezTo>
                      <a:pt x="7073" y="10037"/>
                      <a:pt x="6942" y="10097"/>
                      <a:pt x="6811" y="10144"/>
                    </a:cubicBezTo>
                    <a:cubicBezTo>
                      <a:pt x="6565" y="10230"/>
                      <a:pt x="6309" y="10277"/>
                      <a:pt x="6052" y="10277"/>
                    </a:cubicBezTo>
                    <a:cubicBezTo>
                      <a:pt x="6024" y="10277"/>
                      <a:pt x="5995" y="10276"/>
                      <a:pt x="5966" y="10275"/>
                    </a:cubicBezTo>
                    <a:cubicBezTo>
                      <a:pt x="5945" y="10276"/>
                      <a:pt x="5925" y="10276"/>
                      <a:pt x="5904" y="10276"/>
                    </a:cubicBezTo>
                    <a:cubicBezTo>
                      <a:pt x="5473" y="10276"/>
                      <a:pt x="5055" y="10157"/>
                      <a:pt x="4680" y="9930"/>
                    </a:cubicBezTo>
                    <a:cubicBezTo>
                      <a:pt x="4644" y="9906"/>
                      <a:pt x="4608" y="9882"/>
                      <a:pt x="4573" y="9847"/>
                    </a:cubicBezTo>
                    <a:cubicBezTo>
                      <a:pt x="4489" y="9799"/>
                      <a:pt x="4418" y="9739"/>
                      <a:pt x="4358" y="9680"/>
                    </a:cubicBezTo>
                    <a:cubicBezTo>
                      <a:pt x="4323" y="9644"/>
                      <a:pt x="4287" y="9608"/>
                      <a:pt x="4251" y="9573"/>
                    </a:cubicBezTo>
                    <a:cubicBezTo>
                      <a:pt x="3644" y="8954"/>
                      <a:pt x="3251" y="7894"/>
                      <a:pt x="3251" y="6299"/>
                    </a:cubicBezTo>
                    <a:cubicBezTo>
                      <a:pt x="3251" y="4917"/>
                      <a:pt x="3549" y="3953"/>
                      <a:pt x="4049" y="3322"/>
                    </a:cubicBezTo>
                    <a:cubicBezTo>
                      <a:pt x="4097" y="3262"/>
                      <a:pt x="4156" y="3191"/>
                      <a:pt x="4227" y="3132"/>
                    </a:cubicBezTo>
                    <a:cubicBezTo>
                      <a:pt x="4251" y="3096"/>
                      <a:pt x="4287" y="3060"/>
                      <a:pt x="4323" y="3024"/>
                    </a:cubicBezTo>
                    <a:cubicBezTo>
                      <a:pt x="4763" y="2642"/>
                      <a:pt x="5328" y="2429"/>
                      <a:pt x="5918" y="2429"/>
                    </a:cubicBezTo>
                    <a:cubicBezTo>
                      <a:pt x="5934" y="2429"/>
                      <a:pt x="5950" y="2429"/>
                      <a:pt x="5966" y="2429"/>
                    </a:cubicBezTo>
                    <a:cubicBezTo>
                      <a:pt x="5988" y="2428"/>
                      <a:pt x="6011" y="2428"/>
                      <a:pt x="6033" y="2428"/>
                    </a:cubicBezTo>
                    <a:cubicBezTo>
                      <a:pt x="6369" y="2428"/>
                      <a:pt x="6713" y="2510"/>
                      <a:pt x="7025" y="2655"/>
                    </a:cubicBezTo>
                    <a:cubicBezTo>
                      <a:pt x="7240" y="2762"/>
                      <a:pt x="7430" y="2905"/>
                      <a:pt x="7597" y="3084"/>
                    </a:cubicBezTo>
                    <a:cubicBezTo>
                      <a:pt x="7823" y="3334"/>
                      <a:pt x="8014" y="3608"/>
                      <a:pt x="8240" y="3822"/>
                    </a:cubicBezTo>
                    <a:cubicBezTo>
                      <a:pt x="8481" y="4086"/>
                      <a:pt x="8833" y="4239"/>
                      <a:pt x="9199" y="4239"/>
                    </a:cubicBezTo>
                    <a:cubicBezTo>
                      <a:pt x="9213" y="4239"/>
                      <a:pt x="9226" y="4239"/>
                      <a:pt x="9240" y="4239"/>
                    </a:cubicBezTo>
                    <a:cubicBezTo>
                      <a:pt x="9585" y="4239"/>
                      <a:pt x="9907" y="4120"/>
                      <a:pt x="10169" y="3905"/>
                    </a:cubicBezTo>
                    <a:cubicBezTo>
                      <a:pt x="10204" y="3882"/>
                      <a:pt x="10240" y="3846"/>
                      <a:pt x="10276" y="3822"/>
                    </a:cubicBezTo>
                    <a:cubicBezTo>
                      <a:pt x="10550" y="3536"/>
                      <a:pt x="10716" y="3167"/>
                      <a:pt x="10704" y="2774"/>
                    </a:cubicBezTo>
                    <a:cubicBezTo>
                      <a:pt x="10704" y="2191"/>
                      <a:pt x="10454" y="1643"/>
                      <a:pt x="10014" y="1262"/>
                    </a:cubicBezTo>
                    <a:cubicBezTo>
                      <a:pt x="9788" y="1060"/>
                      <a:pt x="9538" y="881"/>
                      <a:pt x="9264" y="738"/>
                    </a:cubicBezTo>
                    <a:cubicBezTo>
                      <a:pt x="8299" y="226"/>
                      <a:pt x="7025" y="0"/>
                      <a:pt x="5966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9" name="Google Shape;299;p27">
                <a:extLst>
                  <a:ext uri="{FF2B5EF4-FFF2-40B4-BE49-F238E27FC236}">
                    <a16:creationId xmlns="" xmlns:a16="http://schemas.microsoft.com/office/drawing/2014/main" id="{1887AAE3-CBEF-D8F9-327D-E325A76563FC}"/>
                  </a:ext>
                </a:extLst>
              </p:cNvPr>
              <p:cNvSpPr/>
              <p:nvPr/>
            </p:nvSpPr>
            <p:spPr>
              <a:xfrm>
                <a:off x="3676506" y="1453648"/>
                <a:ext cx="721482" cy="561114"/>
              </a:xfrm>
              <a:custGeom>
                <a:avLst/>
                <a:gdLst/>
                <a:ahLst/>
                <a:cxnLst/>
                <a:rect l="l" t="t" r="r" b="b"/>
                <a:pathLst>
                  <a:path w="15783" h="12728" extrusionOk="0">
                    <a:moveTo>
                      <a:pt x="10854" y="465"/>
                    </a:moveTo>
                    <a:cubicBezTo>
                      <a:pt x="12628" y="465"/>
                      <a:pt x="15128" y="1179"/>
                      <a:pt x="15128" y="2774"/>
                    </a:cubicBezTo>
                    <a:cubicBezTo>
                      <a:pt x="15140" y="3315"/>
                      <a:pt x="14699" y="3763"/>
                      <a:pt x="14161" y="3763"/>
                    </a:cubicBezTo>
                    <a:cubicBezTo>
                      <a:pt x="14154" y="3763"/>
                      <a:pt x="14147" y="3763"/>
                      <a:pt x="14140" y="3763"/>
                    </a:cubicBezTo>
                    <a:cubicBezTo>
                      <a:pt x="13699" y="3763"/>
                      <a:pt x="13509" y="3560"/>
                      <a:pt x="13176" y="3143"/>
                    </a:cubicBezTo>
                    <a:cubicBezTo>
                      <a:pt x="12759" y="2643"/>
                      <a:pt x="12199" y="1953"/>
                      <a:pt x="10854" y="1953"/>
                    </a:cubicBezTo>
                    <a:cubicBezTo>
                      <a:pt x="8865" y="1953"/>
                      <a:pt x="7675" y="3584"/>
                      <a:pt x="7675" y="6310"/>
                    </a:cubicBezTo>
                    <a:cubicBezTo>
                      <a:pt x="7675" y="10430"/>
                      <a:pt x="10116" y="10751"/>
                      <a:pt x="10854" y="10751"/>
                    </a:cubicBezTo>
                    <a:cubicBezTo>
                      <a:pt x="12259" y="10751"/>
                      <a:pt x="12830" y="9989"/>
                      <a:pt x="13259" y="9442"/>
                    </a:cubicBezTo>
                    <a:cubicBezTo>
                      <a:pt x="13616" y="8966"/>
                      <a:pt x="13818" y="8739"/>
                      <a:pt x="14283" y="8739"/>
                    </a:cubicBezTo>
                    <a:cubicBezTo>
                      <a:pt x="14854" y="8739"/>
                      <a:pt x="15307" y="9204"/>
                      <a:pt x="15307" y="9775"/>
                    </a:cubicBezTo>
                    <a:cubicBezTo>
                      <a:pt x="15307" y="11466"/>
                      <a:pt x="12652" y="12240"/>
                      <a:pt x="10854" y="12240"/>
                    </a:cubicBezTo>
                    <a:cubicBezTo>
                      <a:pt x="9068" y="12240"/>
                      <a:pt x="7687" y="11728"/>
                      <a:pt x="6758" y="10728"/>
                    </a:cubicBezTo>
                    <a:lnTo>
                      <a:pt x="6818" y="10680"/>
                    </a:lnTo>
                    <a:cubicBezTo>
                      <a:pt x="7195" y="10274"/>
                      <a:pt x="6857" y="9711"/>
                      <a:pt x="6411" y="9711"/>
                    </a:cubicBezTo>
                    <a:cubicBezTo>
                      <a:pt x="6308" y="9711"/>
                      <a:pt x="6199" y="9741"/>
                      <a:pt x="6091" y="9811"/>
                    </a:cubicBezTo>
                    <a:cubicBezTo>
                      <a:pt x="5603" y="8918"/>
                      <a:pt x="5353" y="7787"/>
                      <a:pt x="5353" y="6453"/>
                    </a:cubicBezTo>
                    <a:cubicBezTo>
                      <a:pt x="5353" y="2810"/>
                      <a:pt x="7508" y="465"/>
                      <a:pt x="10854" y="465"/>
                    </a:cubicBezTo>
                    <a:close/>
                    <a:moveTo>
                      <a:pt x="10854" y="0"/>
                    </a:moveTo>
                    <a:cubicBezTo>
                      <a:pt x="7187" y="0"/>
                      <a:pt x="4877" y="2631"/>
                      <a:pt x="4877" y="6453"/>
                    </a:cubicBezTo>
                    <a:cubicBezTo>
                      <a:pt x="4877" y="7882"/>
                      <a:pt x="5151" y="9108"/>
                      <a:pt x="5698" y="10085"/>
                    </a:cubicBezTo>
                    <a:cubicBezTo>
                      <a:pt x="5437" y="10194"/>
                      <a:pt x="5081" y="10263"/>
                      <a:pt x="4740" y="10263"/>
                    </a:cubicBezTo>
                    <a:cubicBezTo>
                      <a:pt x="4413" y="10263"/>
                      <a:pt x="4098" y="10200"/>
                      <a:pt x="3889" y="10049"/>
                    </a:cubicBezTo>
                    <a:cubicBezTo>
                      <a:pt x="3448" y="9739"/>
                      <a:pt x="3698" y="8989"/>
                      <a:pt x="3996" y="8430"/>
                    </a:cubicBezTo>
                    <a:cubicBezTo>
                      <a:pt x="5091" y="6370"/>
                      <a:pt x="4484" y="5037"/>
                      <a:pt x="3555" y="4477"/>
                    </a:cubicBezTo>
                    <a:cubicBezTo>
                      <a:pt x="3168" y="4247"/>
                      <a:pt x="2730" y="4138"/>
                      <a:pt x="2295" y="4138"/>
                    </a:cubicBezTo>
                    <a:cubicBezTo>
                      <a:pt x="1512" y="4138"/>
                      <a:pt x="741" y="4493"/>
                      <a:pt x="305" y="5144"/>
                    </a:cubicBezTo>
                    <a:cubicBezTo>
                      <a:pt x="0" y="5592"/>
                      <a:pt x="393" y="6040"/>
                      <a:pt x="795" y="6040"/>
                    </a:cubicBezTo>
                    <a:cubicBezTo>
                      <a:pt x="959" y="6040"/>
                      <a:pt x="1125" y="5966"/>
                      <a:pt x="1245" y="5787"/>
                    </a:cubicBezTo>
                    <a:cubicBezTo>
                      <a:pt x="1467" y="5458"/>
                      <a:pt x="1884" y="5277"/>
                      <a:pt x="2303" y="5277"/>
                    </a:cubicBezTo>
                    <a:cubicBezTo>
                      <a:pt x="2537" y="5277"/>
                      <a:pt x="2771" y="5334"/>
                      <a:pt x="2972" y="5453"/>
                    </a:cubicBezTo>
                    <a:cubicBezTo>
                      <a:pt x="3603" y="5834"/>
                      <a:pt x="3615" y="6727"/>
                      <a:pt x="2996" y="7906"/>
                    </a:cubicBezTo>
                    <a:cubicBezTo>
                      <a:pt x="2019" y="9728"/>
                      <a:pt x="2722" y="10609"/>
                      <a:pt x="3222" y="10978"/>
                    </a:cubicBezTo>
                    <a:cubicBezTo>
                      <a:pt x="3644" y="11244"/>
                      <a:pt x="4128" y="11397"/>
                      <a:pt x="4636" y="11397"/>
                    </a:cubicBezTo>
                    <a:cubicBezTo>
                      <a:pt x="4672" y="11397"/>
                      <a:pt x="4709" y="11396"/>
                      <a:pt x="4746" y="11394"/>
                    </a:cubicBezTo>
                    <a:cubicBezTo>
                      <a:pt x="4769" y="11395"/>
                      <a:pt x="4793" y="11395"/>
                      <a:pt x="4816" y="11395"/>
                    </a:cubicBezTo>
                    <a:cubicBezTo>
                      <a:pt x="5351" y="11395"/>
                      <a:pt x="5874" y="11264"/>
                      <a:pt x="6353" y="11013"/>
                    </a:cubicBezTo>
                    <a:cubicBezTo>
                      <a:pt x="7365" y="12121"/>
                      <a:pt x="8865" y="12728"/>
                      <a:pt x="10854" y="12728"/>
                    </a:cubicBezTo>
                    <a:cubicBezTo>
                      <a:pt x="13009" y="12728"/>
                      <a:pt x="15771" y="11787"/>
                      <a:pt x="15771" y="9787"/>
                    </a:cubicBezTo>
                    <a:cubicBezTo>
                      <a:pt x="15783" y="8954"/>
                      <a:pt x="15116" y="8275"/>
                      <a:pt x="14283" y="8263"/>
                    </a:cubicBezTo>
                    <a:cubicBezTo>
                      <a:pt x="12711" y="8263"/>
                      <a:pt x="13009" y="10275"/>
                      <a:pt x="10854" y="10275"/>
                    </a:cubicBezTo>
                    <a:cubicBezTo>
                      <a:pt x="9389" y="10275"/>
                      <a:pt x="8139" y="9132"/>
                      <a:pt x="8139" y="6310"/>
                    </a:cubicBezTo>
                    <a:cubicBezTo>
                      <a:pt x="8139" y="3572"/>
                      <a:pt x="9318" y="2441"/>
                      <a:pt x="10854" y="2441"/>
                    </a:cubicBezTo>
                    <a:cubicBezTo>
                      <a:pt x="12914" y="2441"/>
                      <a:pt x="12640" y="4251"/>
                      <a:pt x="14128" y="4251"/>
                    </a:cubicBezTo>
                    <a:cubicBezTo>
                      <a:pt x="14938" y="4251"/>
                      <a:pt x="15604" y="3584"/>
                      <a:pt x="15604" y="2774"/>
                    </a:cubicBezTo>
                    <a:cubicBezTo>
                      <a:pt x="15604" y="834"/>
                      <a:pt x="12854" y="0"/>
                      <a:pt x="10854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0" name="Google Shape;300;p27">
                <a:extLst>
                  <a:ext uri="{FF2B5EF4-FFF2-40B4-BE49-F238E27FC236}">
                    <a16:creationId xmlns="" xmlns:a16="http://schemas.microsoft.com/office/drawing/2014/main" id="{5925E3DC-5963-13DD-075D-28AB6D7BFAA2}"/>
                  </a:ext>
                </a:extLst>
              </p:cNvPr>
              <p:cNvSpPr/>
              <p:nvPr/>
            </p:nvSpPr>
            <p:spPr>
              <a:xfrm>
                <a:off x="4049465" y="1507167"/>
                <a:ext cx="42057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4" extrusionOk="0">
                    <a:moveTo>
                      <a:pt x="548" y="1"/>
                    </a:moveTo>
                    <a:cubicBezTo>
                      <a:pt x="191" y="1"/>
                      <a:pt x="1" y="441"/>
                      <a:pt x="263" y="691"/>
                    </a:cubicBezTo>
                    <a:cubicBezTo>
                      <a:pt x="343" y="776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1" name="Google Shape;301;p27">
                <a:extLst>
                  <a:ext uri="{FF2B5EF4-FFF2-40B4-BE49-F238E27FC236}">
                    <a16:creationId xmlns="" xmlns:a16="http://schemas.microsoft.com/office/drawing/2014/main" id="{C0E368F2-95D8-9234-FF13-A5C3ADF40D57}"/>
                  </a:ext>
                </a:extLst>
              </p:cNvPr>
              <p:cNvSpPr/>
              <p:nvPr/>
            </p:nvSpPr>
            <p:spPr>
              <a:xfrm>
                <a:off x="4140809" y="1511223"/>
                <a:ext cx="53563" cy="23806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540" extrusionOk="0">
                    <a:moveTo>
                      <a:pt x="1103" y="1"/>
                    </a:moveTo>
                    <a:cubicBezTo>
                      <a:pt x="1054" y="1"/>
                      <a:pt x="1006" y="34"/>
                      <a:pt x="1000" y="99"/>
                    </a:cubicBezTo>
                    <a:cubicBezTo>
                      <a:pt x="989" y="182"/>
                      <a:pt x="953" y="254"/>
                      <a:pt x="893" y="313"/>
                    </a:cubicBezTo>
                    <a:cubicBezTo>
                      <a:pt x="810" y="278"/>
                      <a:pt x="739" y="242"/>
                      <a:pt x="679" y="171"/>
                    </a:cubicBezTo>
                    <a:cubicBezTo>
                      <a:pt x="655" y="153"/>
                      <a:pt x="628" y="144"/>
                      <a:pt x="603" y="144"/>
                    </a:cubicBezTo>
                    <a:cubicBezTo>
                      <a:pt x="578" y="144"/>
                      <a:pt x="554" y="153"/>
                      <a:pt x="536" y="171"/>
                    </a:cubicBezTo>
                    <a:cubicBezTo>
                      <a:pt x="465" y="230"/>
                      <a:pt x="405" y="278"/>
                      <a:pt x="334" y="325"/>
                    </a:cubicBezTo>
                    <a:cubicBezTo>
                      <a:pt x="262" y="278"/>
                      <a:pt x="215" y="194"/>
                      <a:pt x="215" y="111"/>
                    </a:cubicBezTo>
                    <a:cubicBezTo>
                      <a:pt x="215" y="40"/>
                      <a:pt x="161" y="4"/>
                      <a:pt x="107" y="4"/>
                    </a:cubicBezTo>
                    <a:cubicBezTo>
                      <a:pt x="54" y="4"/>
                      <a:pt x="0" y="40"/>
                      <a:pt x="0" y="111"/>
                    </a:cubicBezTo>
                    <a:cubicBezTo>
                      <a:pt x="0" y="266"/>
                      <a:pt x="72" y="409"/>
                      <a:pt x="203" y="504"/>
                    </a:cubicBezTo>
                    <a:cubicBezTo>
                      <a:pt x="234" y="523"/>
                      <a:pt x="269" y="531"/>
                      <a:pt x="304" y="531"/>
                    </a:cubicBezTo>
                    <a:cubicBezTo>
                      <a:pt x="403" y="531"/>
                      <a:pt x="511" y="470"/>
                      <a:pt x="608" y="409"/>
                    </a:cubicBezTo>
                    <a:cubicBezTo>
                      <a:pt x="679" y="480"/>
                      <a:pt x="786" y="528"/>
                      <a:pt x="905" y="540"/>
                    </a:cubicBezTo>
                    <a:cubicBezTo>
                      <a:pt x="929" y="528"/>
                      <a:pt x="965" y="516"/>
                      <a:pt x="989" y="492"/>
                    </a:cubicBezTo>
                    <a:cubicBezTo>
                      <a:pt x="1120" y="409"/>
                      <a:pt x="1203" y="254"/>
                      <a:pt x="1215" y="99"/>
                    </a:cubicBezTo>
                    <a:cubicBezTo>
                      <a:pt x="1203" y="34"/>
                      <a:pt x="1152" y="1"/>
                      <a:pt x="1103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2" name="Google Shape;302;p27">
                <a:extLst>
                  <a:ext uri="{FF2B5EF4-FFF2-40B4-BE49-F238E27FC236}">
                    <a16:creationId xmlns="" xmlns:a16="http://schemas.microsoft.com/office/drawing/2014/main" id="{04C0BCC2-F6EA-5525-7AE6-286C438516DB}"/>
                  </a:ext>
                </a:extLst>
              </p:cNvPr>
              <p:cNvSpPr/>
              <p:nvPr/>
            </p:nvSpPr>
            <p:spPr>
              <a:xfrm>
                <a:off x="4225320" y="1507167"/>
                <a:ext cx="42013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4" extrusionOk="0">
                    <a:moveTo>
                      <a:pt x="548" y="1"/>
                    </a:moveTo>
                    <a:cubicBezTo>
                      <a:pt x="191" y="1"/>
                      <a:pt x="0" y="441"/>
                      <a:pt x="262" y="691"/>
                    </a:cubicBezTo>
                    <a:cubicBezTo>
                      <a:pt x="343" y="776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3" name="Google Shape;303;p27">
                <a:extLst>
                  <a:ext uri="{FF2B5EF4-FFF2-40B4-BE49-F238E27FC236}">
                    <a16:creationId xmlns="" xmlns:a16="http://schemas.microsoft.com/office/drawing/2014/main" id="{06AF02CB-8897-5C93-E431-7142CF02891F}"/>
                  </a:ext>
                </a:extLst>
              </p:cNvPr>
              <p:cNvSpPr/>
              <p:nvPr/>
            </p:nvSpPr>
            <p:spPr>
              <a:xfrm>
                <a:off x="4003264" y="1538556"/>
                <a:ext cx="53078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204" h="384" extrusionOk="0">
                    <a:moveTo>
                      <a:pt x="102" y="1"/>
                    </a:moveTo>
                    <a:cubicBezTo>
                      <a:pt x="61" y="1"/>
                      <a:pt x="23" y="34"/>
                      <a:pt x="13" y="86"/>
                    </a:cubicBezTo>
                    <a:cubicBezTo>
                      <a:pt x="1" y="134"/>
                      <a:pt x="37" y="182"/>
                      <a:pt x="84" y="193"/>
                    </a:cubicBezTo>
                    <a:lnTo>
                      <a:pt x="1061" y="384"/>
                    </a:lnTo>
                    <a:lnTo>
                      <a:pt x="1072" y="384"/>
                    </a:lnTo>
                    <a:cubicBezTo>
                      <a:pt x="1192" y="372"/>
                      <a:pt x="1203" y="217"/>
                      <a:pt x="1096" y="193"/>
                    </a:cubicBezTo>
                    <a:lnTo>
                      <a:pt x="120" y="3"/>
                    </a:lnTo>
                    <a:cubicBezTo>
                      <a:pt x="114" y="1"/>
                      <a:pt x="108" y="1"/>
                      <a:pt x="102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4" name="Google Shape;304;p27">
                <a:extLst>
                  <a:ext uri="{FF2B5EF4-FFF2-40B4-BE49-F238E27FC236}">
                    <a16:creationId xmlns="" xmlns:a16="http://schemas.microsoft.com/office/drawing/2014/main" id="{E5E0F6BD-CA4E-AE59-77E3-438EFB8DF7D7}"/>
                  </a:ext>
                </a:extLst>
              </p:cNvPr>
              <p:cNvSpPr/>
              <p:nvPr/>
            </p:nvSpPr>
            <p:spPr>
              <a:xfrm>
                <a:off x="3998547" y="1560731"/>
                <a:ext cx="54621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20" y="191"/>
                    </a:lnTo>
                    <a:cubicBezTo>
                      <a:pt x="1239" y="191"/>
                      <a:pt x="1239" y="0"/>
                      <a:pt x="1120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5" name="Google Shape;305;p27">
                <a:extLst>
                  <a:ext uri="{FF2B5EF4-FFF2-40B4-BE49-F238E27FC236}">
                    <a16:creationId xmlns="" xmlns:a16="http://schemas.microsoft.com/office/drawing/2014/main" id="{2B1E4EA8-0380-DECF-838E-51E542798225}"/>
                  </a:ext>
                </a:extLst>
              </p:cNvPr>
              <p:cNvSpPr/>
              <p:nvPr/>
            </p:nvSpPr>
            <p:spPr>
              <a:xfrm>
                <a:off x="4264688" y="1538556"/>
                <a:ext cx="51976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179" h="384" extrusionOk="0">
                    <a:moveTo>
                      <a:pt x="1078" y="1"/>
                    </a:moveTo>
                    <a:cubicBezTo>
                      <a:pt x="1072" y="1"/>
                      <a:pt x="1066" y="1"/>
                      <a:pt x="1060" y="3"/>
                    </a:cubicBezTo>
                    <a:lnTo>
                      <a:pt x="84" y="193"/>
                    </a:lnTo>
                    <a:cubicBezTo>
                      <a:pt x="36" y="193"/>
                      <a:pt x="0" y="241"/>
                      <a:pt x="12" y="301"/>
                    </a:cubicBezTo>
                    <a:cubicBezTo>
                      <a:pt x="12" y="348"/>
                      <a:pt x="60" y="384"/>
                      <a:pt x="107" y="384"/>
                    </a:cubicBezTo>
                    <a:lnTo>
                      <a:pt x="119" y="372"/>
                    </a:lnTo>
                    <a:lnTo>
                      <a:pt x="1096" y="193"/>
                    </a:lnTo>
                    <a:cubicBezTo>
                      <a:pt x="1143" y="182"/>
                      <a:pt x="1179" y="134"/>
                      <a:pt x="1167" y="86"/>
                    </a:cubicBezTo>
                    <a:cubicBezTo>
                      <a:pt x="1157" y="34"/>
                      <a:pt x="1119" y="1"/>
                      <a:pt x="107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6" name="Google Shape;306;p27">
                <a:extLst>
                  <a:ext uri="{FF2B5EF4-FFF2-40B4-BE49-F238E27FC236}">
                    <a16:creationId xmlns="" xmlns:a16="http://schemas.microsoft.com/office/drawing/2014/main" id="{A79077FB-B1FF-7056-5338-2BD439E4C440}"/>
                  </a:ext>
                </a:extLst>
              </p:cNvPr>
              <p:cNvSpPr/>
              <p:nvPr/>
            </p:nvSpPr>
            <p:spPr>
              <a:xfrm>
                <a:off x="4266760" y="1560731"/>
                <a:ext cx="54665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08" y="191"/>
                    </a:lnTo>
                    <a:cubicBezTo>
                      <a:pt x="1239" y="191"/>
                      <a:pt x="1239" y="0"/>
                      <a:pt x="110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7" name="Google Shape;307;p27">
                <a:extLst>
                  <a:ext uri="{FF2B5EF4-FFF2-40B4-BE49-F238E27FC236}">
                    <a16:creationId xmlns="" xmlns:a16="http://schemas.microsoft.com/office/drawing/2014/main" id="{D3D0FF05-D52D-A382-1793-A6074096DDB0}"/>
                  </a:ext>
                </a:extLst>
              </p:cNvPr>
              <p:cNvSpPr/>
              <p:nvPr/>
            </p:nvSpPr>
            <p:spPr>
              <a:xfrm>
                <a:off x="4362292" y="1636821"/>
                <a:ext cx="66172" cy="56341"/>
              </a:xfrm>
              <a:custGeom>
                <a:avLst/>
                <a:gdLst/>
                <a:ahLst/>
                <a:cxnLst/>
                <a:rect l="l" t="t" r="r" b="b"/>
                <a:pathLst>
                  <a:path w="1501" h="1278" extrusionOk="0">
                    <a:moveTo>
                      <a:pt x="858" y="0"/>
                    </a:moveTo>
                    <a:cubicBezTo>
                      <a:pt x="287" y="0"/>
                      <a:pt x="1" y="691"/>
                      <a:pt x="406" y="1096"/>
                    </a:cubicBezTo>
                    <a:cubicBezTo>
                      <a:pt x="535" y="1222"/>
                      <a:pt x="694" y="1278"/>
                      <a:pt x="850" y="1278"/>
                    </a:cubicBezTo>
                    <a:cubicBezTo>
                      <a:pt x="1182" y="1278"/>
                      <a:pt x="1501" y="1024"/>
                      <a:pt x="1501" y="643"/>
                    </a:cubicBezTo>
                    <a:cubicBezTo>
                      <a:pt x="1501" y="286"/>
                      <a:pt x="1215" y="0"/>
                      <a:pt x="858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" name="Google Shape;308;p27">
                <a:extLst>
                  <a:ext uri="{FF2B5EF4-FFF2-40B4-BE49-F238E27FC236}">
                    <a16:creationId xmlns="" xmlns:a16="http://schemas.microsoft.com/office/drawing/2014/main" id="{2240E52A-F340-80DF-AA43-1359C5E18270}"/>
                  </a:ext>
                </a:extLst>
              </p:cNvPr>
              <p:cNvSpPr/>
              <p:nvPr/>
            </p:nvSpPr>
            <p:spPr>
              <a:xfrm>
                <a:off x="4407435" y="1615308"/>
                <a:ext cx="28391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44" h="560" extrusionOk="0">
                    <a:moveTo>
                      <a:pt x="370" y="0"/>
                    </a:moveTo>
                    <a:cubicBezTo>
                      <a:pt x="120" y="0"/>
                      <a:pt x="1" y="298"/>
                      <a:pt x="167" y="477"/>
                    </a:cubicBezTo>
                    <a:cubicBezTo>
                      <a:pt x="225" y="534"/>
                      <a:pt x="295" y="560"/>
                      <a:pt x="363" y="560"/>
                    </a:cubicBezTo>
                    <a:cubicBezTo>
                      <a:pt x="507" y="560"/>
                      <a:pt x="644" y="447"/>
                      <a:pt x="644" y="286"/>
                    </a:cubicBezTo>
                    <a:cubicBezTo>
                      <a:pt x="644" y="131"/>
                      <a:pt x="525" y="0"/>
                      <a:pt x="37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9" name="Google Shape;309;p27">
                <a:extLst>
                  <a:ext uri="{FF2B5EF4-FFF2-40B4-BE49-F238E27FC236}">
                    <a16:creationId xmlns="" xmlns:a16="http://schemas.microsoft.com/office/drawing/2014/main" id="{A3E6B9B9-B0CE-DFCA-8144-6AA2339B65AA}"/>
                  </a:ext>
                </a:extLst>
              </p:cNvPr>
              <p:cNvSpPr/>
              <p:nvPr/>
            </p:nvSpPr>
            <p:spPr>
              <a:xfrm>
                <a:off x="4375430" y="1608960"/>
                <a:ext cx="28920" cy="24335"/>
              </a:xfrm>
              <a:custGeom>
                <a:avLst/>
                <a:gdLst/>
                <a:ahLst/>
                <a:cxnLst/>
                <a:rect l="l" t="t" r="r" b="b"/>
                <a:pathLst>
                  <a:path w="656" h="552" extrusionOk="0">
                    <a:moveTo>
                      <a:pt x="389" y="1"/>
                    </a:moveTo>
                    <a:cubicBezTo>
                      <a:pt x="383" y="1"/>
                      <a:pt x="376" y="1"/>
                      <a:pt x="370" y="1"/>
                    </a:cubicBezTo>
                    <a:cubicBezTo>
                      <a:pt x="119" y="1"/>
                      <a:pt x="0" y="299"/>
                      <a:pt x="179" y="466"/>
                    </a:cubicBezTo>
                    <a:cubicBezTo>
                      <a:pt x="234" y="525"/>
                      <a:pt x="305" y="551"/>
                      <a:pt x="375" y="551"/>
                    </a:cubicBezTo>
                    <a:cubicBezTo>
                      <a:pt x="517" y="551"/>
                      <a:pt x="655" y="443"/>
                      <a:pt x="655" y="275"/>
                    </a:cubicBezTo>
                    <a:cubicBezTo>
                      <a:pt x="644" y="127"/>
                      <a:pt x="534" y="1"/>
                      <a:pt x="38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0" name="Google Shape;310;p27">
                <a:extLst>
                  <a:ext uri="{FF2B5EF4-FFF2-40B4-BE49-F238E27FC236}">
                    <a16:creationId xmlns="" xmlns:a16="http://schemas.microsoft.com/office/drawing/2014/main" id="{C33CA1B6-07CF-AE9C-8D7F-28F0FFA79AEA}"/>
                  </a:ext>
                </a:extLst>
              </p:cNvPr>
              <p:cNvSpPr/>
              <p:nvPr/>
            </p:nvSpPr>
            <p:spPr>
              <a:xfrm>
                <a:off x="4427406" y="1639951"/>
                <a:ext cx="28876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55" h="560" extrusionOk="0">
                    <a:moveTo>
                      <a:pt x="369" y="1"/>
                    </a:moveTo>
                    <a:cubicBezTo>
                      <a:pt x="119" y="1"/>
                      <a:pt x="0" y="299"/>
                      <a:pt x="179" y="477"/>
                    </a:cubicBezTo>
                    <a:cubicBezTo>
                      <a:pt x="232" y="534"/>
                      <a:pt x="300" y="560"/>
                      <a:pt x="368" y="560"/>
                    </a:cubicBezTo>
                    <a:cubicBezTo>
                      <a:pt x="512" y="560"/>
                      <a:pt x="655" y="445"/>
                      <a:pt x="655" y="275"/>
                    </a:cubicBezTo>
                    <a:cubicBezTo>
                      <a:pt x="655" y="120"/>
                      <a:pt x="524" y="1"/>
                      <a:pt x="36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1" name="Google Shape;311;p27">
                <a:extLst>
                  <a:ext uri="{FF2B5EF4-FFF2-40B4-BE49-F238E27FC236}">
                    <a16:creationId xmlns="" xmlns:a16="http://schemas.microsoft.com/office/drawing/2014/main" id="{E3EF3A81-5AC0-DCDA-351F-24B446ACDFBF}"/>
                  </a:ext>
                </a:extLst>
              </p:cNvPr>
              <p:cNvSpPr/>
              <p:nvPr/>
            </p:nvSpPr>
            <p:spPr>
              <a:xfrm>
                <a:off x="4411139" y="1559144"/>
                <a:ext cx="57222" cy="43071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977" extrusionOk="0">
                    <a:moveTo>
                      <a:pt x="655" y="0"/>
                    </a:moveTo>
                    <a:cubicBezTo>
                      <a:pt x="530" y="0"/>
                      <a:pt x="405" y="48"/>
                      <a:pt x="310" y="143"/>
                    </a:cubicBezTo>
                    <a:cubicBezTo>
                      <a:pt x="0" y="453"/>
                      <a:pt x="226" y="977"/>
                      <a:pt x="655" y="977"/>
                    </a:cubicBezTo>
                    <a:cubicBezTo>
                      <a:pt x="1084" y="977"/>
                      <a:pt x="1298" y="453"/>
                      <a:pt x="1000" y="143"/>
                    </a:cubicBezTo>
                    <a:cubicBezTo>
                      <a:pt x="905" y="48"/>
                      <a:pt x="780" y="0"/>
                      <a:pt x="655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2" name="Google Shape;312;p27">
                <a:extLst>
                  <a:ext uri="{FF2B5EF4-FFF2-40B4-BE49-F238E27FC236}">
                    <a16:creationId xmlns="" xmlns:a16="http://schemas.microsoft.com/office/drawing/2014/main" id="{E8397BE3-F139-04F9-F253-DC039F95322D}"/>
                  </a:ext>
                </a:extLst>
              </p:cNvPr>
              <p:cNvSpPr/>
              <p:nvPr/>
            </p:nvSpPr>
            <p:spPr>
              <a:xfrm>
                <a:off x="4420044" y="1538556"/>
                <a:ext cx="25217" cy="18516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0" extrusionOk="0">
                    <a:moveTo>
                      <a:pt x="280" y="0"/>
                    </a:moveTo>
                    <a:cubicBezTo>
                      <a:pt x="227" y="0"/>
                      <a:pt x="173" y="21"/>
                      <a:pt x="131" y="63"/>
                    </a:cubicBezTo>
                    <a:cubicBezTo>
                      <a:pt x="0" y="193"/>
                      <a:pt x="96" y="420"/>
                      <a:pt x="286" y="420"/>
                    </a:cubicBezTo>
                    <a:cubicBezTo>
                      <a:pt x="477" y="420"/>
                      <a:pt x="572" y="193"/>
                      <a:pt x="429" y="63"/>
                    </a:cubicBezTo>
                    <a:cubicBezTo>
                      <a:pt x="387" y="21"/>
                      <a:pt x="334" y="0"/>
                      <a:pt x="28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313;p27">
                <a:extLst>
                  <a:ext uri="{FF2B5EF4-FFF2-40B4-BE49-F238E27FC236}">
                    <a16:creationId xmlns="" xmlns:a16="http://schemas.microsoft.com/office/drawing/2014/main" id="{0191CC71-E76C-2894-0516-0AFCA992A7A4}"/>
                  </a:ext>
                </a:extLst>
              </p:cNvPr>
              <p:cNvSpPr/>
              <p:nvPr/>
            </p:nvSpPr>
            <p:spPr>
              <a:xfrm>
                <a:off x="4399059" y="1552178"/>
                <a:ext cx="25217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1" extrusionOk="0">
                    <a:moveTo>
                      <a:pt x="292" y="1"/>
                    </a:moveTo>
                    <a:cubicBezTo>
                      <a:pt x="238" y="1"/>
                      <a:pt x="185" y="21"/>
                      <a:pt x="143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76" y="420"/>
                      <a:pt x="572" y="194"/>
                      <a:pt x="441" y="63"/>
                    </a:cubicBezTo>
                    <a:cubicBezTo>
                      <a:pt x="399" y="21"/>
                      <a:pt x="345" y="1"/>
                      <a:pt x="292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4" name="Google Shape;314;p27">
                <a:extLst>
                  <a:ext uri="{FF2B5EF4-FFF2-40B4-BE49-F238E27FC236}">
                    <a16:creationId xmlns="" xmlns:a16="http://schemas.microsoft.com/office/drawing/2014/main" id="{BAEE06CB-CFC1-2E6A-2E7F-4DADFDFB4B9E}"/>
                  </a:ext>
                </a:extLst>
              </p:cNvPr>
              <p:cNvSpPr/>
              <p:nvPr/>
            </p:nvSpPr>
            <p:spPr>
              <a:xfrm>
                <a:off x="4444202" y="1541157"/>
                <a:ext cx="24688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60" h="421" extrusionOk="0">
                    <a:moveTo>
                      <a:pt x="280" y="1"/>
                    </a:moveTo>
                    <a:cubicBezTo>
                      <a:pt x="226" y="1"/>
                      <a:pt x="173" y="21"/>
                      <a:pt x="131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64" y="420"/>
                      <a:pt x="560" y="194"/>
                      <a:pt x="429" y="63"/>
                    </a:cubicBezTo>
                    <a:cubicBezTo>
                      <a:pt x="387" y="21"/>
                      <a:pt x="334" y="1"/>
                      <a:pt x="280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3" name="TextBox 122">
              <a:extLst>
                <a:ext uri="{FF2B5EF4-FFF2-40B4-BE49-F238E27FC236}">
                  <a16:creationId xmlns="" xmlns:a16="http://schemas.microsoft.com/office/drawing/2014/main" id="{13FBE172-731A-8C7A-CA90-F6809F5B5D82}"/>
                </a:ext>
              </a:extLst>
            </p:cNvPr>
            <p:cNvSpPr txBox="1"/>
            <p:nvPr/>
          </p:nvSpPr>
          <p:spPr>
            <a:xfrm>
              <a:off x="3227062" y="5721946"/>
              <a:ext cx="6924563" cy="686932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Vì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sao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hôm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nay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em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đi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học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muộn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?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145" name="Google Shape;1408;p39">
            <a:extLst>
              <a:ext uri="{FF2B5EF4-FFF2-40B4-BE49-F238E27FC236}">
                <a16:creationId xmlns="" xmlns:a16="http://schemas.microsoft.com/office/drawing/2014/main" id="{996594CC-E8CC-9A27-A13D-E04D1BD5E72D}"/>
              </a:ext>
            </a:extLst>
          </p:cNvPr>
          <p:cNvGrpSpPr/>
          <p:nvPr/>
        </p:nvGrpSpPr>
        <p:grpSpPr>
          <a:xfrm flipH="1">
            <a:off x="9288257" y="4421550"/>
            <a:ext cx="1506754" cy="1461213"/>
            <a:chOff x="2178000" y="1370575"/>
            <a:chExt cx="1417475" cy="1417450"/>
          </a:xfrm>
        </p:grpSpPr>
        <p:sp>
          <p:nvSpPr>
            <p:cNvPr id="146" name="Google Shape;1409;p39">
              <a:extLst>
                <a:ext uri="{FF2B5EF4-FFF2-40B4-BE49-F238E27FC236}">
                  <a16:creationId xmlns="" xmlns:a16="http://schemas.microsoft.com/office/drawing/2014/main" id="{D9CFE446-4076-0AE0-27C3-4A8663E6177E}"/>
                </a:ext>
              </a:extLst>
            </p:cNvPr>
            <p:cNvSpPr/>
            <p:nvPr/>
          </p:nvSpPr>
          <p:spPr>
            <a:xfrm>
              <a:off x="2437575" y="1615825"/>
              <a:ext cx="926925" cy="926925"/>
            </a:xfrm>
            <a:custGeom>
              <a:avLst/>
              <a:gdLst/>
              <a:ahLst/>
              <a:cxnLst/>
              <a:rect l="l" t="t" r="r" b="b"/>
              <a:pathLst>
                <a:path w="37077" h="37077" extrusionOk="0">
                  <a:moveTo>
                    <a:pt x="18538" y="1"/>
                  </a:moveTo>
                  <a:cubicBezTo>
                    <a:pt x="8299" y="1"/>
                    <a:pt x="0" y="8300"/>
                    <a:pt x="0" y="18539"/>
                  </a:cubicBezTo>
                  <a:cubicBezTo>
                    <a:pt x="0" y="28778"/>
                    <a:pt x="8299" y="37077"/>
                    <a:pt x="18538" y="37077"/>
                  </a:cubicBezTo>
                  <a:cubicBezTo>
                    <a:pt x="28778" y="37077"/>
                    <a:pt x="37076" y="28778"/>
                    <a:pt x="37076" y="18539"/>
                  </a:cubicBezTo>
                  <a:cubicBezTo>
                    <a:pt x="37076" y="8300"/>
                    <a:pt x="28778" y="1"/>
                    <a:pt x="18538" y="1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C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410;p39">
              <a:extLst>
                <a:ext uri="{FF2B5EF4-FFF2-40B4-BE49-F238E27FC236}">
                  <a16:creationId xmlns="" xmlns:a16="http://schemas.microsoft.com/office/drawing/2014/main" id="{6508DE35-87FD-5438-D79F-D5C49FBE89CF}"/>
                </a:ext>
              </a:extLst>
            </p:cNvPr>
            <p:cNvSpPr/>
            <p:nvPr/>
          </p:nvSpPr>
          <p:spPr>
            <a:xfrm>
              <a:off x="2725998" y="1974523"/>
              <a:ext cx="37100" cy="73041"/>
            </a:xfrm>
            <a:custGeom>
              <a:avLst/>
              <a:gdLst/>
              <a:ahLst/>
              <a:cxnLst/>
              <a:rect l="l" t="t" r="r" b="b"/>
              <a:pathLst>
                <a:path w="1120" h="2205" extrusionOk="0">
                  <a:moveTo>
                    <a:pt x="547" y="1"/>
                  </a:moveTo>
                  <a:cubicBezTo>
                    <a:pt x="543" y="1"/>
                    <a:pt x="540" y="1"/>
                    <a:pt x="536" y="1"/>
                  </a:cubicBezTo>
                  <a:cubicBezTo>
                    <a:pt x="239" y="13"/>
                    <a:pt x="1" y="501"/>
                    <a:pt x="13" y="1120"/>
                  </a:cubicBezTo>
                  <a:cubicBezTo>
                    <a:pt x="24" y="1720"/>
                    <a:pt x="280" y="2204"/>
                    <a:pt x="573" y="2204"/>
                  </a:cubicBezTo>
                  <a:cubicBezTo>
                    <a:pt x="577" y="2204"/>
                    <a:pt x="581" y="2204"/>
                    <a:pt x="584" y="2204"/>
                  </a:cubicBezTo>
                  <a:cubicBezTo>
                    <a:pt x="882" y="2204"/>
                    <a:pt x="1120" y="1704"/>
                    <a:pt x="1108" y="1097"/>
                  </a:cubicBezTo>
                  <a:cubicBezTo>
                    <a:pt x="1096" y="496"/>
                    <a:pt x="840" y="1"/>
                    <a:pt x="54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411;p39">
              <a:extLst>
                <a:ext uri="{FF2B5EF4-FFF2-40B4-BE49-F238E27FC236}">
                  <a16:creationId xmlns="" xmlns:a16="http://schemas.microsoft.com/office/drawing/2014/main" id="{E64F6CDE-1EF1-C472-BAF4-302D907FEA05}"/>
                </a:ext>
              </a:extLst>
            </p:cNvPr>
            <p:cNvSpPr/>
            <p:nvPr/>
          </p:nvSpPr>
          <p:spPr>
            <a:xfrm>
              <a:off x="3037174" y="1967832"/>
              <a:ext cx="37100" cy="73405"/>
            </a:xfrm>
            <a:custGeom>
              <a:avLst/>
              <a:gdLst/>
              <a:ahLst/>
              <a:cxnLst/>
              <a:rect l="l" t="t" r="r" b="b"/>
              <a:pathLst>
                <a:path w="1120" h="2216" extrusionOk="0">
                  <a:moveTo>
                    <a:pt x="537" y="1"/>
                  </a:moveTo>
                  <a:cubicBezTo>
                    <a:pt x="239" y="13"/>
                    <a:pt x="1" y="513"/>
                    <a:pt x="25" y="1120"/>
                  </a:cubicBezTo>
                  <a:cubicBezTo>
                    <a:pt x="36" y="1727"/>
                    <a:pt x="286" y="2215"/>
                    <a:pt x="584" y="2215"/>
                  </a:cubicBezTo>
                  <a:cubicBezTo>
                    <a:pt x="894" y="2203"/>
                    <a:pt x="1120" y="1703"/>
                    <a:pt x="1108" y="1096"/>
                  </a:cubicBezTo>
                  <a:cubicBezTo>
                    <a:pt x="1096" y="501"/>
                    <a:pt x="846" y="1"/>
                    <a:pt x="53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1412;p39">
              <a:extLst>
                <a:ext uri="{FF2B5EF4-FFF2-40B4-BE49-F238E27FC236}">
                  <a16:creationId xmlns="" xmlns:a16="http://schemas.microsoft.com/office/drawing/2014/main" id="{14FAAF2C-F6BB-EE17-CA97-B3F015A13480}"/>
                </a:ext>
              </a:extLst>
            </p:cNvPr>
            <p:cNvSpPr/>
            <p:nvPr/>
          </p:nvSpPr>
          <p:spPr>
            <a:xfrm>
              <a:off x="2841173" y="2079427"/>
              <a:ext cx="120708" cy="48992"/>
            </a:xfrm>
            <a:custGeom>
              <a:avLst/>
              <a:gdLst/>
              <a:ahLst/>
              <a:cxnLst/>
              <a:rect l="l" t="t" r="r" b="b"/>
              <a:pathLst>
                <a:path w="3644" h="1479" extrusionOk="0">
                  <a:moveTo>
                    <a:pt x="3617" y="1"/>
                  </a:moveTo>
                  <a:cubicBezTo>
                    <a:pt x="3578" y="1"/>
                    <a:pt x="3458" y="223"/>
                    <a:pt x="3191" y="525"/>
                  </a:cubicBezTo>
                  <a:cubicBezTo>
                    <a:pt x="3036" y="704"/>
                    <a:pt x="2858" y="870"/>
                    <a:pt x="2655" y="989"/>
                  </a:cubicBezTo>
                  <a:cubicBezTo>
                    <a:pt x="2417" y="1144"/>
                    <a:pt x="2143" y="1228"/>
                    <a:pt x="1858" y="1251"/>
                  </a:cubicBezTo>
                  <a:cubicBezTo>
                    <a:pt x="1834" y="1252"/>
                    <a:pt x="1810" y="1253"/>
                    <a:pt x="1786" y="1253"/>
                  </a:cubicBezTo>
                  <a:cubicBezTo>
                    <a:pt x="1525" y="1253"/>
                    <a:pt x="1265" y="1193"/>
                    <a:pt x="1036" y="1073"/>
                  </a:cubicBezTo>
                  <a:cubicBezTo>
                    <a:pt x="822" y="978"/>
                    <a:pt x="631" y="835"/>
                    <a:pt x="465" y="668"/>
                  </a:cubicBezTo>
                  <a:cubicBezTo>
                    <a:pt x="192" y="384"/>
                    <a:pt x="82" y="143"/>
                    <a:pt x="41" y="143"/>
                  </a:cubicBezTo>
                  <a:cubicBezTo>
                    <a:pt x="39" y="143"/>
                    <a:pt x="38" y="143"/>
                    <a:pt x="36" y="144"/>
                  </a:cubicBezTo>
                  <a:cubicBezTo>
                    <a:pt x="0" y="156"/>
                    <a:pt x="60" y="418"/>
                    <a:pt x="334" y="775"/>
                  </a:cubicBezTo>
                  <a:cubicBezTo>
                    <a:pt x="500" y="978"/>
                    <a:pt x="703" y="1144"/>
                    <a:pt x="929" y="1263"/>
                  </a:cubicBezTo>
                  <a:cubicBezTo>
                    <a:pt x="1194" y="1407"/>
                    <a:pt x="1490" y="1479"/>
                    <a:pt x="1789" y="1479"/>
                  </a:cubicBezTo>
                  <a:cubicBezTo>
                    <a:pt x="1812" y="1479"/>
                    <a:pt x="1835" y="1478"/>
                    <a:pt x="1858" y="1478"/>
                  </a:cubicBezTo>
                  <a:cubicBezTo>
                    <a:pt x="2191" y="1466"/>
                    <a:pt x="2501" y="1359"/>
                    <a:pt x="2763" y="1168"/>
                  </a:cubicBezTo>
                  <a:cubicBezTo>
                    <a:pt x="2977" y="1025"/>
                    <a:pt x="3167" y="847"/>
                    <a:pt x="3322" y="632"/>
                  </a:cubicBezTo>
                  <a:cubicBezTo>
                    <a:pt x="3572" y="275"/>
                    <a:pt x="3644" y="13"/>
                    <a:pt x="3620" y="1"/>
                  </a:cubicBezTo>
                  <a:cubicBezTo>
                    <a:pt x="3619" y="1"/>
                    <a:pt x="3618" y="1"/>
                    <a:pt x="361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1413;p39">
              <a:extLst>
                <a:ext uri="{FF2B5EF4-FFF2-40B4-BE49-F238E27FC236}">
                  <a16:creationId xmlns="" xmlns:a16="http://schemas.microsoft.com/office/drawing/2014/main" id="{24CDD534-01B4-6952-5534-6A1D49E4709D}"/>
                </a:ext>
              </a:extLst>
            </p:cNvPr>
            <p:cNvSpPr/>
            <p:nvPr/>
          </p:nvSpPr>
          <p:spPr>
            <a:xfrm>
              <a:off x="2644775" y="2060116"/>
              <a:ext cx="143564" cy="122331"/>
            </a:xfrm>
            <a:custGeom>
              <a:avLst/>
              <a:gdLst/>
              <a:ahLst/>
              <a:cxnLst/>
              <a:rect l="l" t="t" r="r" b="b"/>
              <a:pathLst>
                <a:path w="4334" h="3693" extrusionOk="0">
                  <a:moveTo>
                    <a:pt x="2182" y="0"/>
                  </a:moveTo>
                  <a:cubicBezTo>
                    <a:pt x="2165" y="0"/>
                    <a:pt x="2148" y="1"/>
                    <a:pt x="2131" y="1"/>
                  </a:cubicBezTo>
                  <a:cubicBezTo>
                    <a:pt x="941" y="25"/>
                    <a:pt x="0" y="870"/>
                    <a:pt x="24" y="1894"/>
                  </a:cubicBezTo>
                  <a:cubicBezTo>
                    <a:pt x="36" y="2891"/>
                    <a:pt x="984" y="3692"/>
                    <a:pt x="2151" y="3692"/>
                  </a:cubicBezTo>
                  <a:cubicBezTo>
                    <a:pt x="2168" y="3692"/>
                    <a:pt x="2186" y="3692"/>
                    <a:pt x="2203" y="3692"/>
                  </a:cubicBezTo>
                  <a:cubicBezTo>
                    <a:pt x="3393" y="3668"/>
                    <a:pt x="4334" y="2823"/>
                    <a:pt x="4322" y="1799"/>
                  </a:cubicBezTo>
                  <a:cubicBezTo>
                    <a:pt x="4299" y="801"/>
                    <a:pt x="3338" y="0"/>
                    <a:pt x="2182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1414;p39">
              <a:extLst>
                <a:ext uri="{FF2B5EF4-FFF2-40B4-BE49-F238E27FC236}">
                  <a16:creationId xmlns="" xmlns:a16="http://schemas.microsoft.com/office/drawing/2014/main" id="{EDE3E3F3-C0D5-6F29-370B-BC1167E2668C}"/>
                </a:ext>
              </a:extLst>
            </p:cNvPr>
            <p:cNvSpPr/>
            <p:nvPr/>
          </p:nvSpPr>
          <p:spPr>
            <a:xfrm>
              <a:off x="3015080" y="2052232"/>
              <a:ext cx="143994" cy="122728"/>
            </a:xfrm>
            <a:custGeom>
              <a:avLst/>
              <a:gdLst/>
              <a:ahLst/>
              <a:cxnLst/>
              <a:rect l="l" t="t" r="r" b="b"/>
              <a:pathLst>
                <a:path w="4347" h="3705" extrusionOk="0">
                  <a:moveTo>
                    <a:pt x="2183" y="0"/>
                  </a:moveTo>
                  <a:cubicBezTo>
                    <a:pt x="2166" y="0"/>
                    <a:pt x="2149" y="0"/>
                    <a:pt x="2132" y="1"/>
                  </a:cubicBezTo>
                  <a:cubicBezTo>
                    <a:pt x="953" y="25"/>
                    <a:pt x="1" y="870"/>
                    <a:pt x="25" y="1894"/>
                  </a:cubicBezTo>
                  <a:cubicBezTo>
                    <a:pt x="48" y="2903"/>
                    <a:pt x="997" y="3704"/>
                    <a:pt x="2164" y="3704"/>
                  </a:cubicBezTo>
                  <a:cubicBezTo>
                    <a:pt x="2181" y="3704"/>
                    <a:pt x="2198" y="3704"/>
                    <a:pt x="2216" y="3704"/>
                  </a:cubicBezTo>
                  <a:cubicBezTo>
                    <a:pt x="3394" y="3680"/>
                    <a:pt x="4347" y="2823"/>
                    <a:pt x="4323" y="1810"/>
                  </a:cubicBezTo>
                  <a:cubicBezTo>
                    <a:pt x="4299" y="801"/>
                    <a:pt x="3351" y="0"/>
                    <a:pt x="2183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1415;p39">
              <a:extLst>
                <a:ext uri="{FF2B5EF4-FFF2-40B4-BE49-F238E27FC236}">
                  <a16:creationId xmlns="" xmlns:a16="http://schemas.microsoft.com/office/drawing/2014/main" id="{75734458-878A-8059-71EB-7C385E33E123}"/>
                </a:ext>
              </a:extLst>
            </p:cNvPr>
            <p:cNvSpPr/>
            <p:nvPr/>
          </p:nvSpPr>
          <p:spPr>
            <a:xfrm>
              <a:off x="2833150" y="1370575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3334" y="0"/>
                  </a:moveTo>
                  <a:lnTo>
                    <a:pt x="1" y="7334"/>
                  </a:lnTo>
                  <a:lnTo>
                    <a:pt x="6668" y="7334"/>
                  </a:lnTo>
                  <a:lnTo>
                    <a:pt x="3334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416;p39">
              <a:extLst>
                <a:ext uri="{FF2B5EF4-FFF2-40B4-BE49-F238E27FC236}">
                  <a16:creationId xmlns="" xmlns:a16="http://schemas.microsoft.com/office/drawing/2014/main" id="{9C513005-1276-A097-7A01-00CEDE0D2EFA}"/>
                </a:ext>
              </a:extLst>
            </p:cNvPr>
            <p:cNvSpPr/>
            <p:nvPr/>
          </p:nvSpPr>
          <p:spPr>
            <a:xfrm>
              <a:off x="2833150" y="2604650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1" y="0"/>
                  </a:moveTo>
                  <a:lnTo>
                    <a:pt x="3334" y="7335"/>
                  </a:lnTo>
                  <a:lnTo>
                    <a:pt x="6668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1417;p39">
              <a:extLst>
                <a:ext uri="{FF2B5EF4-FFF2-40B4-BE49-F238E27FC236}">
                  <a16:creationId xmlns="" xmlns:a16="http://schemas.microsoft.com/office/drawing/2014/main" id="{3648F8B5-6756-B147-9EE0-9B7B679786F6}"/>
                </a:ext>
              </a:extLst>
            </p:cNvPr>
            <p:cNvSpPr/>
            <p:nvPr/>
          </p:nvSpPr>
          <p:spPr>
            <a:xfrm>
              <a:off x="3412100" y="1995950"/>
              <a:ext cx="183375" cy="166700"/>
            </a:xfrm>
            <a:custGeom>
              <a:avLst/>
              <a:gdLst/>
              <a:ahLst/>
              <a:cxnLst/>
              <a:rect l="l" t="t" r="r" b="b"/>
              <a:pathLst>
                <a:path w="7335" h="6668" extrusionOk="0">
                  <a:moveTo>
                    <a:pt x="0" y="0"/>
                  </a:moveTo>
                  <a:lnTo>
                    <a:pt x="0" y="6668"/>
                  </a:lnTo>
                  <a:lnTo>
                    <a:pt x="7334" y="3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1418;p39">
              <a:extLst>
                <a:ext uri="{FF2B5EF4-FFF2-40B4-BE49-F238E27FC236}">
                  <a16:creationId xmlns="" xmlns:a16="http://schemas.microsoft.com/office/drawing/2014/main" id="{361D94AA-C4ED-4A34-D3D6-08D9B1AFE5F8}"/>
                </a:ext>
              </a:extLst>
            </p:cNvPr>
            <p:cNvSpPr/>
            <p:nvPr/>
          </p:nvSpPr>
          <p:spPr>
            <a:xfrm>
              <a:off x="2178000" y="1995950"/>
              <a:ext cx="183400" cy="166700"/>
            </a:xfrm>
            <a:custGeom>
              <a:avLst/>
              <a:gdLst/>
              <a:ahLst/>
              <a:cxnLst/>
              <a:rect l="l" t="t" r="r" b="b"/>
              <a:pathLst>
                <a:path w="7336" h="6668" extrusionOk="0">
                  <a:moveTo>
                    <a:pt x="7335" y="0"/>
                  </a:moveTo>
                  <a:lnTo>
                    <a:pt x="1" y="3334"/>
                  </a:lnTo>
                  <a:lnTo>
                    <a:pt x="7335" y="6668"/>
                  </a:lnTo>
                  <a:lnTo>
                    <a:pt x="7335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419;p39">
              <a:extLst>
                <a:ext uri="{FF2B5EF4-FFF2-40B4-BE49-F238E27FC236}">
                  <a16:creationId xmlns="" xmlns:a16="http://schemas.microsoft.com/office/drawing/2014/main" id="{8B5D3945-4D8C-5B24-C678-BC793CEDDE64}"/>
                </a:ext>
              </a:extLst>
            </p:cNvPr>
            <p:cNvSpPr/>
            <p:nvPr/>
          </p:nvSpPr>
          <p:spPr>
            <a:xfrm>
              <a:off x="2420900" y="1556900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0" y="1"/>
                  </a:moveTo>
                  <a:lnTo>
                    <a:pt x="2822" y="7549"/>
                  </a:lnTo>
                  <a:lnTo>
                    <a:pt x="7549" y="283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420;p39">
              <a:extLst>
                <a:ext uri="{FF2B5EF4-FFF2-40B4-BE49-F238E27FC236}">
                  <a16:creationId xmlns="" xmlns:a16="http://schemas.microsoft.com/office/drawing/2014/main" id="{38D4E81D-BEBC-D810-CFBD-8865834D092D}"/>
                </a:ext>
              </a:extLst>
            </p:cNvPr>
            <p:cNvSpPr/>
            <p:nvPr/>
          </p:nvSpPr>
          <p:spPr>
            <a:xfrm>
              <a:off x="3234400" y="2370700"/>
              <a:ext cx="188725" cy="188725"/>
            </a:xfrm>
            <a:custGeom>
              <a:avLst/>
              <a:gdLst/>
              <a:ahLst/>
              <a:cxnLst/>
              <a:rect l="l" t="t" r="r" b="b"/>
              <a:pathLst>
                <a:path w="7549" h="7549" extrusionOk="0">
                  <a:moveTo>
                    <a:pt x="4727" y="0"/>
                  </a:moveTo>
                  <a:lnTo>
                    <a:pt x="0" y="4715"/>
                  </a:lnTo>
                  <a:lnTo>
                    <a:pt x="7549" y="7549"/>
                  </a:lnTo>
                  <a:lnTo>
                    <a:pt x="4727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421;p39">
              <a:extLst>
                <a:ext uri="{FF2B5EF4-FFF2-40B4-BE49-F238E27FC236}">
                  <a16:creationId xmlns="" xmlns:a16="http://schemas.microsoft.com/office/drawing/2014/main" id="{554C59D0-46C1-BF74-0E9F-616C07E016B8}"/>
                </a:ext>
              </a:extLst>
            </p:cNvPr>
            <p:cNvSpPr/>
            <p:nvPr/>
          </p:nvSpPr>
          <p:spPr>
            <a:xfrm>
              <a:off x="3213550" y="1578025"/>
              <a:ext cx="188750" cy="188750"/>
            </a:xfrm>
            <a:custGeom>
              <a:avLst/>
              <a:gdLst/>
              <a:ahLst/>
              <a:cxnLst/>
              <a:rect l="l" t="t" r="r" b="b"/>
              <a:pathLst>
                <a:path w="7550" h="7550" extrusionOk="0">
                  <a:moveTo>
                    <a:pt x="7549" y="1"/>
                  </a:moveTo>
                  <a:lnTo>
                    <a:pt x="1" y="2835"/>
                  </a:lnTo>
                  <a:lnTo>
                    <a:pt x="4716" y="7549"/>
                  </a:lnTo>
                  <a:lnTo>
                    <a:pt x="7549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422;p39">
              <a:extLst>
                <a:ext uri="{FF2B5EF4-FFF2-40B4-BE49-F238E27FC236}">
                  <a16:creationId xmlns="" xmlns:a16="http://schemas.microsoft.com/office/drawing/2014/main" id="{F996267C-AA55-E5CC-2CE9-520EAEC61CEF}"/>
                </a:ext>
              </a:extLst>
            </p:cNvPr>
            <p:cNvSpPr/>
            <p:nvPr/>
          </p:nvSpPr>
          <p:spPr>
            <a:xfrm>
              <a:off x="2399775" y="2391825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2834" y="1"/>
                  </a:moveTo>
                  <a:lnTo>
                    <a:pt x="0" y="7549"/>
                  </a:lnTo>
                  <a:lnTo>
                    <a:pt x="0" y="7549"/>
                  </a:lnTo>
                  <a:lnTo>
                    <a:pt x="7549" y="4715"/>
                  </a:lnTo>
                  <a:lnTo>
                    <a:pt x="2834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60" name="Google Shape;118;p4">
            <a:extLst>
              <a:ext uri="{FF2B5EF4-FFF2-40B4-BE49-F238E27FC236}">
                <a16:creationId xmlns="" xmlns:a16="http://schemas.microsoft.com/office/drawing/2014/main" id="{AEAA1BB2-5325-E9BE-5BFA-CD7913D1BFFA}"/>
              </a:ext>
            </a:extLst>
          </p:cNvPr>
          <p:cNvSpPr/>
          <p:nvPr/>
        </p:nvSpPr>
        <p:spPr>
          <a:xfrm rot="19980337">
            <a:off x="9381499" y="1781532"/>
            <a:ext cx="1212359" cy="1189293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/>
              <a:cs typeface="+mn-cs"/>
            </a:endParaRPr>
          </a:p>
        </p:txBody>
      </p:sp>
      <p:sp>
        <p:nvSpPr>
          <p:cNvPr id="161" name="Google Shape;118;p4">
            <a:extLst>
              <a:ext uri="{FF2B5EF4-FFF2-40B4-BE49-F238E27FC236}">
                <a16:creationId xmlns="" xmlns:a16="http://schemas.microsoft.com/office/drawing/2014/main" id="{50655A4A-4E21-72AC-E4C6-8F8436960218}"/>
              </a:ext>
            </a:extLst>
          </p:cNvPr>
          <p:cNvSpPr/>
          <p:nvPr/>
        </p:nvSpPr>
        <p:spPr>
          <a:xfrm rot="19980337">
            <a:off x="9444674" y="2891336"/>
            <a:ext cx="1227385" cy="1410156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/>
              <a:cs typeface="+mn-cs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="" xmlns:a16="http://schemas.microsoft.com/office/drawing/2014/main" id="{728425EB-1EBA-6C41-B446-77E53BA6D32C}"/>
              </a:ext>
            </a:extLst>
          </p:cNvPr>
          <p:cNvSpPr txBox="1"/>
          <p:nvPr/>
        </p:nvSpPr>
        <p:spPr>
          <a:xfrm>
            <a:off x="710324" y="562675"/>
            <a:ext cx="10248187" cy="78319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Câu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câu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hỏi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câu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sau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79" name="7499747945051">
            <a:hlinkClick r:id="" action="ppaction://media"/>
            <a:extLst>
              <a:ext uri="{FF2B5EF4-FFF2-40B4-BE49-F238E27FC236}">
                <a16:creationId xmlns:a16="http://schemas.microsoft.com/office/drawing/2014/main" xmlns="" id="{AC7EFB19-C593-4439-AAD2-12979FE58E0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025881" y="0"/>
            <a:ext cx="1166119" cy="106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6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2167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video>
              <p:cMediaNode vol="80000">
                <p:cTn id="56" fill="hold" display="0">
                  <p:stCondLst>
                    <p:cond delay="indefinite"/>
                  </p:stCondLst>
                </p:cTn>
                <p:tgtEl>
                  <p:spTgt spid="79"/>
                </p:tgtEl>
              </p:cMediaNode>
            </p:video>
          </p:childTnLst>
        </p:cTn>
      </p:par>
    </p:tnLst>
    <p:bldLst>
      <p:bldP spid="160" grpId="0" animBg="1"/>
      <p:bldP spid="161" grpId="0" animBg="1"/>
      <p:bldP spid="1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Nút Hành động: Lùi hoặc Trước 45">
            <a:hlinkClick r:id="rId7" action="ppaction://hlinksldjump"/>
            <a:extLst>
              <a:ext uri="{FF2B5EF4-FFF2-40B4-BE49-F238E27FC236}">
                <a16:creationId xmlns="" xmlns:a16="http://schemas.microsoft.com/office/drawing/2014/main" id="{7F380605-4F4B-78CB-9EB6-8D93FAE31233}"/>
              </a:ext>
            </a:extLst>
          </p:cNvPr>
          <p:cNvSpPr/>
          <p:nvPr/>
        </p:nvSpPr>
        <p:spPr>
          <a:xfrm>
            <a:off x="10933043" y="5897217"/>
            <a:ext cx="781879" cy="679007"/>
          </a:xfrm>
          <a:prstGeom prst="actionButtonBackPrevious">
            <a:avLst/>
          </a:prstGeom>
          <a:solidFill>
            <a:srgbClr val="99FF99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45F67CC8-34E5-9B8F-BDDE-73D4472B964D}"/>
              </a:ext>
            </a:extLst>
          </p:cNvPr>
          <p:cNvCxnSpPr/>
          <p:nvPr/>
        </p:nvCxnSpPr>
        <p:spPr>
          <a:xfrm>
            <a:off x="6719816" y="4955560"/>
            <a:ext cx="2511188" cy="0"/>
          </a:xfrm>
          <a:prstGeom prst="line">
            <a:avLst/>
          </a:prstGeom>
          <a:ln>
            <a:solidFill>
              <a:srgbClr val="A64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09D3FF51-2467-D77B-829D-E40AAF6DE8B7}"/>
              </a:ext>
            </a:extLst>
          </p:cNvPr>
          <p:cNvGrpSpPr/>
          <p:nvPr/>
        </p:nvGrpSpPr>
        <p:grpSpPr>
          <a:xfrm>
            <a:off x="1953399" y="3763515"/>
            <a:ext cx="8045591" cy="1106228"/>
            <a:chOff x="2098496" y="3659454"/>
            <a:chExt cx="8546543" cy="1198789"/>
          </a:xfrm>
        </p:grpSpPr>
        <p:sp>
          <p:nvSpPr>
            <p:cNvPr id="6" name="Rectangle: Rounded Corners 204">
              <a:extLst>
                <a:ext uri="{FF2B5EF4-FFF2-40B4-BE49-F238E27FC236}">
                  <a16:creationId xmlns="" xmlns:a16="http://schemas.microsoft.com/office/drawing/2014/main" id="{ADE2D887-A477-0B3E-1904-98D2389713B2}"/>
                </a:ext>
              </a:extLst>
            </p:cNvPr>
            <p:cNvSpPr/>
            <p:nvPr/>
          </p:nvSpPr>
          <p:spPr>
            <a:xfrm>
              <a:off x="2228688" y="380131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solidFill>
                <a:srgbClr val="ED7F5D"/>
              </a:solidFill>
              <a:extLst>
                <a:ext uri="{C807C97D-BFC1-408E-A445-0C87EB9F89A2}">
                  <ask:lineSketchStyleProps xmlns=""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思源黑体 CN"/>
                <a:cs typeface="+mn-cs"/>
              </a:endParaRPr>
            </a:p>
          </p:txBody>
        </p:sp>
        <p:grpSp>
          <p:nvGrpSpPr>
            <p:cNvPr id="7" name="Google Shape;282;p27">
              <a:extLst>
                <a:ext uri="{FF2B5EF4-FFF2-40B4-BE49-F238E27FC236}">
                  <a16:creationId xmlns="" xmlns:a16="http://schemas.microsoft.com/office/drawing/2014/main" id="{667D2755-2E96-A4BA-EDAB-9EE77959BAC9}"/>
                </a:ext>
              </a:extLst>
            </p:cNvPr>
            <p:cNvGrpSpPr/>
            <p:nvPr/>
          </p:nvGrpSpPr>
          <p:grpSpPr>
            <a:xfrm rot="-488383">
              <a:off x="2098496" y="3659454"/>
              <a:ext cx="1094690" cy="1171482"/>
              <a:chOff x="2769810" y="1396779"/>
              <a:chExt cx="508124" cy="605419"/>
            </a:xfrm>
          </p:grpSpPr>
          <p:sp>
            <p:nvSpPr>
              <p:cNvPr id="9" name="Google Shape;283;p27">
                <a:extLst>
                  <a:ext uri="{FF2B5EF4-FFF2-40B4-BE49-F238E27FC236}">
                    <a16:creationId xmlns="" xmlns:a16="http://schemas.microsoft.com/office/drawing/2014/main" id="{BCFC163C-628E-2826-27E2-2EB4AA8FDB27}"/>
                  </a:ext>
                </a:extLst>
              </p:cNvPr>
              <p:cNvSpPr/>
              <p:nvPr/>
            </p:nvSpPr>
            <p:spPr>
              <a:xfrm>
                <a:off x="2769810" y="1396779"/>
                <a:ext cx="508124" cy="605419"/>
              </a:xfrm>
              <a:custGeom>
                <a:avLst/>
                <a:gdLst/>
                <a:ahLst/>
                <a:cxnLst/>
                <a:rect l="l" t="t" r="r" b="b"/>
                <a:pathLst>
                  <a:path w="11526" h="13733" extrusionOk="0">
                    <a:moveTo>
                      <a:pt x="6561" y="3755"/>
                    </a:moveTo>
                    <a:cubicBezTo>
                      <a:pt x="7763" y="3755"/>
                      <a:pt x="8239" y="4243"/>
                      <a:pt x="8239" y="5076"/>
                    </a:cubicBezTo>
                    <a:cubicBezTo>
                      <a:pt x="8239" y="5922"/>
                      <a:pt x="7763" y="6422"/>
                      <a:pt x="6561" y="6422"/>
                    </a:cubicBezTo>
                    <a:lnTo>
                      <a:pt x="4536" y="6422"/>
                    </a:lnTo>
                    <a:lnTo>
                      <a:pt x="4536" y="3755"/>
                    </a:lnTo>
                    <a:close/>
                    <a:moveTo>
                      <a:pt x="6703" y="8636"/>
                    </a:moveTo>
                    <a:cubicBezTo>
                      <a:pt x="7811" y="8636"/>
                      <a:pt x="8525" y="9077"/>
                      <a:pt x="8525" y="10053"/>
                    </a:cubicBezTo>
                    <a:cubicBezTo>
                      <a:pt x="8525" y="11089"/>
                      <a:pt x="7870" y="11518"/>
                      <a:pt x="6703" y="11518"/>
                    </a:cubicBezTo>
                    <a:lnTo>
                      <a:pt x="4536" y="11518"/>
                    </a:lnTo>
                    <a:lnTo>
                      <a:pt x="4536" y="8636"/>
                    </a:lnTo>
                    <a:close/>
                    <a:moveTo>
                      <a:pt x="2279" y="0"/>
                    </a:moveTo>
                    <a:cubicBezTo>
                      <a:pt x="2117" y="0"/>
                      <a:pt x="1951" y="32"/>
                      <a:pt x="1786" y="100"/>
                    </a:cubicBezTo>
                    <a:cubicBezTo>
                      <a:pt x="834" y="492"/>
                      <a:pt x="726" y="1790"/>
                      <a:pt x="1584" y="2350"/>
                    </a:cubicBezTo>
                    <a:cubicBezTo>
                      <a:pt x="1536" y="2528"/>
                      <a:pt x="1500" y="2719"/>
                      <a:pt x="1500" y="2909"/>
                    </a:cubicBezTo>
                    <a:lnTo>
                      <a:pt x="1500" y="10768"/>
                    </a:lnTo>
                    <a:cubicBezTo>
                      <a:pt x="1358" y="10672"/>
                      <a:pt x="1179" y="10625"/>
                      <a:pt x="1012" y="10625"/>
                    </a:cubicBezTo>
                    <a:cubicBezTo>
                      <a:pt x="417" y="10637"/>
                      <a:pt x="0" y="11208"/>
                      <a:pt x="179" y="11768"/>
                    </a:cubicBezTo>
                    <a:cubicBezTo>
                      <a:pt x="295" y="12167"/>
                      <a:pt x="650" y="12409"/>
                      <a:pt x="1024" y="12409"/>
                    </a:cubicBezTo>
                    <a:cubicBezTo>
                      <a:pt x="1185" y="12409"/>
                      <a:pt x="1350" y="12365"/>
                      <a:pt x="1500" y="12268"/>
                    </a:cubicBezTo>
                    <a:lnTo>
                      <a:pt x="1500" y="12363"/>
                    </a:lnTo>
                    <a:cubicBezTo>
                      <a:pt x="1500" y="13256"/>
                      <a:pt x="1989" y="13732"/>
                      <a:pt x="2882" y="13732"/>
                    </a:cubicBezTo>
                    <a:lnTo>
                      <a:pt x="7132" y="13732"/>
                    </a:lnTo>
                    <a:cubicBezTo>
                      <a:pt x="9894" y="13732"/>
                      <a:pt x="11525" y="12303"/>
                      <a:pt x="11525" y="10089"/>
                    </a:cubicBezTo>
                    <a:cubicBezTo>
                      <a:pt x="11514" y="8529"/>
                      <a:pt x="10406" y="7600"/>
                      <a:pt x="8978" y="7339"/>
                    </a:cubicBezTo>
                    <a:lnTo>
                      <a:pt x="8978" y="7291"/>
                    </a:lnTo>
                    <a:cubicBezTo>
                      <a:pt x="10478" y="6827"/>
                      <a:pt x="11133" y="5838"/>
                      <a:pt x="11133" y="4588"/>
                    </a:cubicBezTo>
                    <a:cubicBezTo>
                      <a:pt x="11144" y="3790"/>
                      <a:pt x="10811" y="3017"/>
                      <a:pt x="10216" y="2481"/>
                    </a:cubicBezTo>
                    <a:cubicBezTo>
                      <a:pt x="11192" y="2147"/>
                      <a:pt x="11383" y="838"/>
                      <a:pt x="10537" y="242"/>
                    </a:cubicBezTo>
                    <a:cubicBezTo>
                      <a:pt x="10306" y="80"/>
                      <a:pt x="10051" y="6"/>
                      <a:pt x="9802" y="6"/>
                    </a:cubicBezTo>
                    <a:cubicBezTo>
                      <a:pt x="9141" y="6"/>
                      <a:pt x="8525" y="526"/>
                      <a:pt x="8525" y="1278"/>
                    </a:cubicBezTo>
                    <a:cubicBezTo>
                      <a:pt x="8525" y="1421"/>
                      <a:pt x="8549" y="1552"/>
                      <a:pt x="8597" y="1683"/>
                    </a:cubicBezTo>
                    <a:cubicBezTo>
                      <a:pt x="8144" y="1588"/>
                      <a:pt x="7668" y="1540"/>
                      <a:pt x="7203" y="1540"/>
                    </a:cubicBezTo>
                    <a:lnTo>
                      <a:pt x="3524" y="1540"/>
                    </a:lnTo>
                    <a:cubicBezTo>
                      <a:pt x="3702" y="713"/>
                      <a:pt x="3049" y="0"/>
                      <a:pt x="2279" y="0"/>
                    </a:cubicBezTo>
                    <a:close/>
                  </a:path>
                </a:pathLst>
              </a:custGeom>
              <a:solidFill>
                <a:srgbClr val="DD89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" name="Google Shape;284;p27">
                <a:extLst>
                  <a:ext uri="{FF2B5EF4-FFF2-40B4-BE49-F238E27FC236}">
                    <a16:creationId xmlns="" xmlns:a16="http://schemas.microsoft.com/office/drawing/2014/main" id="{926E7A07-D2C0-C5E8-33D9-574033635466}"/>
                  </a:ext>
                </a:extLst>
              </p:cNvPr>
              <p:cNvSpPr/>
              <p:nvPr/>
            </p:nvSpPr>
            <p:spPr>
              <a:xfrm>
                <a:off x="2828046" y="1421599"/>
                <a:ext cx="73534" cy="6343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9" extrusionOk="0">
                    <a:moveTo>
                      <a:pt x="953" y="1"/>
                    </a:moveTo>
                    <a:cubicBezTo>
                      <a:pt x="322" y="1"/>
                      <a:pt x="1" y="775"/>
                      <a:pt x="453" y="1227"/>
                    </a:cubicBezTo>
                    <a:cubicBezTo>
                      <a:pt x="599" y="1373"/>
                      <a:pt x="778" y="1439"/>
                      <a:pt x="952" y="1439"/>
                    </a:cubicBezTo>
                    <a:cubicBezTo>
                      <a:pt x="1318" y="1439"/>
                      <a:pt x="1668" y="1151"/>
                      <a:pt x="1668" y="715"/>
                    </a:cubicBezTo>
                    <a:cubicBezTo>
                      <a:pt x="1668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" name="Google Shape;285;p27">
                <a:extLst>
                  <a:ext uri="{FF2B5EF4-FFF2-40B4-BE49-F238E27FC236}">
                    <a16:creationId xmlns="" xmlns:a16="http://schemas.microsoft.com/office/drawing/2014/main" id="{B49B1C1D-4019-56F8-5863-623D8EEB90C7}"/>
                  </a:ext>
                </a:extLst>
              </p:cNvPr>
              <p:cNvSpPr/>
              <p:nvPr/>
            </p:nvSpPr>
            <p:spPr>
              <a:xfrm>
                <a:off x="3159786" y="1421599"/>
                <a:ext cx="73534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4" extrusionOk="0">
                    <a:moveTo>
                      <a:pt x="953" y="1"/>
                    </a:moveTo>
                    <a:cubicBezTo>
                      <a:pt x="310" y="1"/>
                      <a:pt x="1" y="775"/>
                      <a:pt x="441" y="1227"/>
                    </a:cubicBezTo>
                    <a:cubicBezTo>
                      <a:pt x="587" y="1369"/>
                      <a:pt x="766" y="1433"/>
                      <a:pt x="942" y="1433"/>
                    </a:cubicBezTo>
                    <a:cubicBezTo>
                      <a:pt x="1312" y="1433"/>
                      <a:pt x="1667" y="1151"/>
                      <a:pt x="1667" y="715"/>
                    </a:cubicBezTo>
                    <a:cubicBezTo>
                      <a:pt x="1667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" name="Google Shape;286;p27">
                <a:extLst>
                  <a:ext uri="{FF2B5EF4-FFF2-40B4-BE49-F238E27FC236}">
                    <a16:creationId xmlns="" xmlns:a16="http://schemas.microsoft.com/office/drawing/2014/main" id="{E323D5C5-21D9-C386-7370-CA07EF599A5E}"/>
                  </a:ext>
                </a:extLst>
              </p:cNvPr>
              <p:cNvSpPr/>
              <p:nvPr/>
            </p:nvSpPr>
            <p:spPr>
              <a:xfrm>
                <a:off x="2860581" y="1494559"/>
                <a:ext cx="323129" cy="477705"/>
              </a:xfrm>
              <a:custGeom>
                <a:avLst/>
                <a:gdLst/>
                <a:ahLst/>
                <a:cxnLst/>
                <a:rect l="l" t="t" r="r" b="b"/>
                <a:pathLst>
                  <a:path w="8895" h="10836" extrusionOk="0">
                    <a:moveTo>
                      <a:pt x="4537" y="1120"/>
                    </a:moveTo>
                    <a:cubicBezTo>
                      <a:pt x="5621" y="1120"/>
                      <a:pt x="6561" y="1644"/>
                      <a:pt x="6502" y="3156"/>
                    </a:cubicBezTo>
                    <a:cubicBezTo>
                      <a:pt x="6478" y="3894"/>
                      <a:pt x="5609" y="4597"/>
                      <a:pt x="4537" y="4597"/>
                    </a:cubicBezTo>
                    <a:lnTo>
                      <a:pt x="2168" y="4597"/>
                    </a:lnTo>
                    <a:lnTo>
                      <a:pt x="2168" y="1120"/>
                    </a:lnTo>
                    <a:close/>
                    <a:moveTo>
                      <a:pt x="4621" y="6109"/>
                    </a:moveTo>
                    <a:cubicBezTo>
                      <a:pt x="5609" y="6109"/>
                      <a:pt x="6680" y="6347"/>
                      <a:pt x="6680" y="7764"/>
                    </a:cubicBezTo>
                    <a:cubicBezTo>
                      <a:pt x="6680" y="9431"/>
                      <a:pt x="5621" y="9633"/>
                      <a:pt x="4597" y="9633"/>
                    </a:cubicBezTo>
                    <a:lnTo>
                      <a:pt x="2168" y="9633"/>
                    </a:lnTo>
                    <a:lnTo>
                      <a:pt x="2192" y="6109"/>
                    </a:lnTo>
                    <a:close/>
                    <a:moveTo>
                      <a:pt x="1215" y="1"/>
                    </a:moveTo>
                    <a:cubicBezTo>
                      <a:pt x="430" y="1"/>
                      <a:pt x="1" y="429"/>
                      <a:pt x="1" y="1227"/>
                    </a:cubicBezTo>
                    <a:lnTo>
                      <a:pt x="1" y="9621"/>
                    </a:lnTo>
                    <a:cubicBezTo>
                      <a:pt x="1" y="10407"/>
                      <a:pt x="430" y="10836"/>
                      <a:pt x="1215" y="10836"/>
                    </a:cubicBezTo>
                    <a:lnTo>
                      <a:pt x="4990" y="10836"/>
                    </a:lnTo>
                    <a:cubicBezTo>
                      <a:pt x="7442" y="10836"/>
                      <a:pt x="8895" y="9562"/>
                      <a:pt x="8895" y="7597"/>
                    </a:cubicBezTo>
                    <a:cubicBezTo>
                      <a:pt x="8895" y="6216"/>
                      <a:pt x="7919" y="5382"/>
                      <a:pt x="6645" y="5156"/>
                    </a:cubicBezTo>
                    <a:lnTo>
                      <a:pt x="6645" y="5109"/>
                    </a:lnTo>
                    <a:cubicBezTo>
                      <a:pt x="7978" y="4692"/>
                      <a:pt x="8550" y="3823"/>
                      <a:pt x="8550" y="2715"/>
                    </a:cubicBezTo>
                    <a:cubicBezTo>
                      <a:pt x="8550" y="1156"/>
                      <a:pt x="7359" y="1"/>
                      <a:pt x="5061" y="1"/>
                    </a:cubicBezTo>
                    <a:close/>
                  </a:path>
                </a:pathLst>
              </a:custGeom>
              <a:solidFill>
                <a:srgbClr val="EEA38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" name="Google Shape;287;p27">
                <a:extLst>
                  <a:ext uri="{FF2B5EF4-FFF2-40B4-BE49-F238E27FC236}">
                    <a16:creationId xmlns="" xmlns:a16="http://schemas.microsoft.com/office/drawing/2014/main" id="{DF3D6126-2CF1-0134-0E84-E8938E048DFC}"/>
                  </a:ext>
                </a:extLst>
              </p:cNvPr>
              <p:cNvSpPr/>
              <p:nvPr/>
            </p:nvSpPr>
            <p:spPr>
              <a:xfrm>
                <a:off x="2929354" y="1508225"/>
                <a:ext cx="42057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3" extrusionOk="0">
                    <a:moveTo>
                      <a:pt x="548" y="0"/>
                    </a:moveTo>
                    <a:cubicBezTo>
                      <a:pt x="191" y="0"/>
                      <a:pt x="1" y="441"/>
                      <a:pt x="263" y="691"/>
                    </a:cubicBezTo>
                    <a:cubicBezTo>
                      <a:pt x="343" y="775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" name="Google Shape;288;p27">
                <a:extLst>
                  <a:ext uri="{FF2B5EF4-FFF2-40B4-BE49-F238E27FC236}">
                    <a16:creationId xmlns="" xmlns:a16="http://schemas.microsoft.com/office/drawing/2014/main" id="{198E5332-DF42-B80D-AF59-F1BACA4824FD}"/>
                  </a:ext>
                </a:extLst>
              </p:cNvPr>
              <p:cNvSpPr/>
              <p:nvPr/>
            </p:nvSpPr>
            <p:spPr>
              <a:xfrm>
                <a:off x="3105209" y="1508225"/>
                <a:ext cx="42013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3" extrusionOk="0">
                    <a:moveTo>
                      <a:pt x="548" y="0"/>
                    </a:moveTo>
                    <a:cubicBezTo>
                      <a:pt x="191" y="0"/>
                      <a:pt x="0" y="441"/>
                      <a:pt x="262" y="691"/>
                    </a:cubicBezTo>
                    <a:cubicBezTo>
                      <a:pt x="343" y="775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289;p27">
                <a:extLst>
                  <a:ext uri="{FF2B5EF4-FFF2-40B4-BE49-F238E27FC236}">
                    <a16:creationId xmlns="" xmlns:a16="http://schemas.microsoft.com/office/drawing/2014/main" id="{DA2B377B-7303-C3A0-B584-F22E16F65D4C}"/>
                  </a:ext>
                </a:extLst>
              </p:cNvPr>
              <p:cNvSpPr/>
              <p:nvPr/>
            </p:nvSpPr>
            <p:spPr>
              <a:xfrm>
                <a:off x="3021756" y="1509284"/>
                <a:ext cx="43732" cy="31521"/>
              </a:xfrm>
              <a:custGeom>
                <a:avLst/>
                <a:gdLst/>
                <a:ahLst/>
                <a:cxnLst/>
                <a:rect l="l" t="t" r="r" b="b"/>
                <a:pathLst>
                  <a:path w="992" h="715" extrusionOk="0">
                    <a:moveTo>
                      <a:pt x="465" y="0"/>
                    </a:moveTo>
                    <a:cubicBezTo>
                      <a:pt x="429" y="0"/>
                      <a:pt x="405" y="12"/>
                      <a:pt x="393" y="36"/>
                    </a:cubicBezTo>
                    <a:lnTo>
                      <a:pt x="36" y="560"/>
                    </a:lnTo>
                    <a:cubicBezTo>
                      <a:pt x="0" y="607"/>
                      <a:pt x="12" y="667"/>
                      <a:pt x="60" y="703"/>
                    </a:cubicBezTo>
                    <a:cubicBezTo>
                      <a:pt x="72" y="715"/>
                      <a:pt x="95" y="715"/>
                      <a:pt x="107" y="715"/>
                    </a:cubicBezTo>
                    <a:cubicBezTo>
                      <a:pt x="143" y="715"/>
                      <a:pt x="179" y="703"/>
                      <a:pt x="203" y="667"/>
                    </a:cubicBezTo>
                    <a:lnTo>
                      <a:pt x="476" y="262"/>
                    </a:lnTo>
                    <a:lnTo>
                      <a:pt x="786" y="679"/>
                    </a:lnTo>
                    <a:cubicBezTo>
                      <a:pt x="798" y="702"/>
                      <a:pt x="818" y="712"/>
                      <a:pt x="840" y="712"/>
                    </a:cubicBezTo>
                    <a:cubicBezTo>
                      <a:pt x="906" y="712"/>
                      <a:pt x="992" y="623"/>
                      <a:pt x="929" y="560"/>
                    </a:cubicBezTo>
                    <a:lnTo>
                      <a:pt x="548" y="36"/>
                    </a:lnTo>
                    <a:cubicBezTo>
                      <a:pt x="524" y="12"/>
                      <a:pt x="500" y="0"/>
                      <a:pt x="465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" name="Google Shape;290;p27">
                <a:extLst>
                  <a:ext uri="{FF2B5EF4-FFF2-40B4-BE49-F238E27FC236}">
                    <a16:creationId xmlns="" xmlns:a16="http://schemas.microsoft.com/office/drawing/2014/main" id="{71669E09-0C8C-7310-0241-380CB4440E84}"/>
                  </a:ext>
                </a:extLst>
              </p:cNvPr>
              <p:cNvSpPr/>
              <p:nvPr/>
            </p:nvSpPr>
            <p:spPr>
              <a:xfrm>
                <a:off x="2882139" y="1536572"/>
                <a:ext cx="65643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858" extrusionOk="0">
                    <a:moveTo>
                      <a:pt x="738" y="0"/>
                    </a:moveTo>
                    <a:cubicBezTo>
                      <a:pt x="334" y="0"/>
                      <a:pt x="0" y="191"/>
                      <a:pt x="0" y="429"/>
                    </a:cubicBezTo>
                    <a:cubicBezTo>
                      <a:pt x="0" y="667"/>
                      <a:pt x="334" y="858"/>
                      <a:pt x="738" y="858"/>
                    </a:cubicBezTo>
                    <a:cubicBezTo>
                      <a:pt x="1155" y="858"/>
                      <a:pt x="1488" y="667"/>
                      <a:pt x="1488" y="429"/>
                    </a:cubicBezTo>
                    <a:cubicBezTo>
                      <a:pt x="1488" y="191"/>
                      <a:pt x="1155" y="0"/>
                      <a:pt x="738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" name="Google Shape;291;p27">
                <a:extLst>
                  <a:ext uri="{FF2B5EF4-FFF2-40B4-BE49-F238E27FC236}">
                    <a16:creationId xmlns="" xmlns:a16="http://schemas.microsoft.com/office/drawing/2014/main" id="{2B0862C6-C498-DB80-2BBE-1993995D0376}"/>
                  </a:ext>
                </a:extLst>
              </p:cNvPr>
              <p:cNvSpPr/>
              <p:nvPr/>
            </p:nvSpPr>
            <p:spPr>
              <a:xfrm>
                <a:off x="3136156" y="1536572"/>
                <a:ext cx="65687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858" extrusionOk="0">
                    <a:moveTo>
                      <a:pt x="751" y="0"/>
                    </a:moveTo>
                    <a:cubicBezTo>
                      <a:pt x="334" y="0"/>
                      <a:pt x="1" y="191"/>
                      <a:pt x="1" y="429"/>
                    </a:cubicBezTo>
                    <a:cubicBezTo>
                      <a:pt x="1" y="667"/>
                      <a:pt x="334" y="858"/>
                      <a:pt x="751" y="858"/>
                    </a:cubicBezTo>
                    <a:cubicBezTo>
                      <a:pt x="1156" y="858"/>
                      <a:pt x="1489" y="667"/>
                      <a:pt x="1489" y="429"/>
                    </a:cubicBezTo>
                    <a:cubicBezTo>
                      <a:pt x="1489" y="191"/>
                      <a:pt x="1156" y="0"/>
                      <a:pt x="751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292;p27">
                <a:extLst>
                  <a:ext uri="{FF2B5EF4-FFF2-40B4-BE49-F238E27FC236}">
                    <a16:creationId xmlns="" xmlns:a16="http://schemas.microsoft.com/office/drawing/2014/main" id="{BF01AAC5-C308-7585-68A1-6776CB041C65}"/>
                  </a:ext>
                </a:extLst>
              </p:cNvPr>
              <p:cNvSpPr/>
              <p:nvPr/>
            </p:nvSpPr>
            <p:spPr>
              <a:xfrm>
                <a:off x="2975555" y="1646255"/>
                <a:ext cx="133357" cy="80147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818" extrusionOk="0">
                    <a:moveTo>
                      <a:pt x="317" y="1"/>
                    </a:moveTo>
                    <a:cubicBezTo>
                      <a:pt x="221" y="1"/>
                      <a:pt x="143" y="77"/>
                      <a:pt x="84" y="239"/>
                    </a:cubicBezTo>
                    <a:cubicBezTo>
                      <a:pt x="0" y="465"/>
                      <a:pt x="203" y="918"/>
                      <a:pt x="203" y="918"/>
                    </a:cubicBezTo>
                    <a:cubicBezTo>
                      <a:pt x="203" y="918"/>
                      <a:pt x="12" y="1441"/>
                      <a:pt x="84" y="1584"/>
                    </a:cubicBezTo>
                    <a:cubicBezTo>
                      <a:pt x="139" y="1704"/>
                      <a:pt x="231" y="1817"/>
                      <a:pt x="341" y="1817"/>
                    </a:cubicBezTo>
                    <a:cubicBezTo>
                      <a:pt x="373" y="1817"/>
                      <a:pt x="406" y="1808"/>
                      <a:pt x="441" y="1787"/>
                    </a:cubicBezTo>
                    <a:lnTo>
                      <a:pt x="1251" y="1322"/>
                    </a:lnTo>
                    <a:cubicBezTo>
                      <a:pt x="1335" y="1345"/>
                      <a:pt x="1422" y="1357"/>
                      <a:pt x="1509" y="1357"/>
                    </a:cubicBezTo>
                    <a:cubicBezTo>
                      <a:pt x="1606" y="1357"/>
                      <a:pt x="1704" y="1342"/>
                      <a:pt x="1798" y="1310"/>
                    </a:cubicBezTo>
                    <a:lnTo>
                      <a:pt x="2644" y="1787"/>
                    </a:lnTo>
                    <a:cubicBezTo>
                      <a:pt x="2680" y="1806"/>
                      <a:pt x="2718" y="1815"/>
                      <a:pt x="2755" y="1815"/>
                    </a:cubicBezTo>
                    <a:cubicBezTo>
                      <a:pt x="2873" y="1815"/>
                      <a:pt x="2980" y="1721"/>
                      <a:pt x="2989" y="1584"/>
                    </a:cubicBezTo>
                    <a:cubicBezTo>
                      <a:pt x="3025" y="1418"/>
                      <a:pt x="2894" y="918"/>
                      <a:pt x="2894" y="918"/>
                    </a:cubicBezTo>
                    <a:cubicBezTo>
                      <a:pt x="2941" y="691"/>
                      <a:pt x="2977" y="465"/>
                      <a:pt x="2989" y="239"/>
                    </a:cubicBezTo>
                    <a:cubicBezTo>
                      <a:pt x="2989" y="102"/>
                      <a:pt x="2878" y="8"/>
                      <a:pt x="2756" y="8"/>
                    </a:cubicBezTo>
                    <a:cubicBezTo>
                      <a:pt x="2719" y="8"/>
                      <a:pt x="2680" y="17"/>
                      <a:pt x="2644" y="36"/>
                    </a:cubicBezTo>
                    <a:lnTo>
                      <a:pt x="1810" y="525"/>
                    </a:lnTo>
                    <a:cubicBezTo>
                      <a:pt x="1766" y="454"/>
                      <a:pt x="1635" y="418"/>
                      <a:pt x="1508" y="418"/>
                    </a:cubicBezTo>
                    <a:cubicBezTo>
                      <a:pt x="1397" y="418"/>
                      <a:pt x="1288" y="446"/>
                      <a:pt x="1239" y="501"/>
                    </a:cubicBezTo>
                    <a:lnTo>
                      <a:pt x="441" y="36"/>
                    </a:lnTo>
                    <a:cubicBezTo>
                      <a:pt x="397" y="13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1DEFC6CB-4FB7-42C6-FA2D-753318C2CC82}"/>
                </a:ext>
              </a:extLst>
            </p:cNvPr>
            <p:cNvSpPr txBox="1"/>
            <p:nvPr/>
          </p:nvSpPr>
          <p:spPr>
            <a:xfrm>
              <a:off x="3932488" y="4009454"/>
              <a:ext cx="5306047" cy="701121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Cáu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gắt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30469990-5E3B-9BAE-9088-184876F75A7A}"/>
              </a:ext>
            </a:extLst>
          </p:cNvPr>
          <p:cNvGrpSpPr/>
          <p:nvPr/>
        </p:nvGrpSpPr>
        <p:grpSpPr>
          <a:xfrm>
            <a:off x="1836015" y="2393651"/>
            <a:ext cx="8302911" cy="1221732"/>
            <a:chOff x="1861723" y="2134893"/>
            <a:chExt cx="8819884" cy="1270717"/>
          </a:xfrm>
        </p:grpSpPr>
        <p:sp>
          <p:nvSpPr>
            <p:cNvPr id="20" name="Rectangle: Rounded Corners 203">
              <a:extLst>
                <a:ext uri="{FF2B5EF4-FFF2-40B4-BE49-F238E27FC236}">
                  <a16:creationId xmlns="" xmlns:a16="http://schemas.microsoft.com/office/drawing/2014/main" id="{F93B07A5-445F-0655-6968-71C6CC03DE12}"/>
                </a:ext>
              </a:extLst>
            </p:cNvPr>
            <p:cNvSpPr/>
            <p:nvPr/>
          </p:nvSpPr>
          <p:spPr>
            <a:xfrm>
              <a:off x="2265256" y="2348686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solidFill>
                <a:srgbClr val="ED7F5D"/>
              </a:solidFill>
              <a:extLst>
                <a:ext uri="{C807C97D-BFC1-408E-A445-0C87EB9F89A2}">
                  <ask:lineSketchStyleProps xmlns=""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思源黑体 CN"/>
                <a:cs typeface="+mn-cs"/>
              </a:endParaRPr>
            </a:p>
          </p:txBody>
        </p:sp>
        <p:grpSp>
          <p:nvGrpSpPr>
            <p:cNvPr id="21" name="Google Shape;438;p31">
              <a:extLst>
                <a:ext uri="{FF2B5EF4-FFF2-40B4-BE49-F238E27FC236}">
                  <a16:creationId xmlns="" xmlns:a16="http://schemas.microsoft.com/office/drawing/2014/main" id="{2E9C6E7B-9B5D-6D26-D459-87D61DF9F314}"/>
                </a:ext>
              </a:extLst>
            </p:cNvPr>
            <p:cNvGrpSpPr/>
            <p:nvPr/>
          </p:nvGrpSpPr>
          <p:grpSpPr>
            <a:xfrm>
              <a:off x="1861723" y="2134893"/>
              <a:ext cx="1371125" cy="1248645"/>
              <a:chOff x="1702688" y="1359262"/>
              <a:chExt cx="519674" cy="648887"/>
            </a:xfrm>
          </p:grpSpPr>
          <p:sp>
            <p:nvSpPr>
              <p:cNvPr id="24" name="Google Shape;439;p31">
                <a:extLst>
                  <a:ext uri="{FF2B5EF4-FFF2-40B4-BE49-F238E27FC236}">
                    <a16:creationId xmlns="" xmlns:a16="http://schemas.microsoft.com/office/drawing/2014/main" id="{5828E669-B271-2A2B-AE40-7E7BC46DD50B}"/>
                  </a:ext>
                </a:extLst>
              </p:cNvPr>
              <p:cNvSpPr/>
              <p:nvPr/>
            </p:nvSpPr>
            <p:spPr>
              <a:xfrm>
                <a:off x="1702688" y="1792926"/>
                <a:ext cx="73402" cy="71197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1615" extrusionOk="0">
                    <a:moveTo>
                      <a:pt x="399" y="0"/>
                    </a:moveTo>
                    <a:cubicBezTo>
                      <a:pt x="389" y="0"/>
                      <a:pt x="379" y="3"/>
                      <a:pt x="370" y="8"/>
                    </a:cubicBezTo>
                    <a:cubicBezTo>
                      <a:pt x="346" y="19"/>
                      <a:pt x="334" y="55"/>
                      <a:pt x="346" y="79"/>
                    </a:cubicBezTo>
                    <a:lnTo>
                      <a:pt x="477" y="317"/>
                    </a:lnTo>
                    <a:cubicBezTo>
                      <a:pt x="429" y="341"/>
                      <a:pt x="394" y="389"/>
                      <a:pt x="370" y="436"/>
                    </a:cubicBezTo>
                    <a:lnTo>
                      <a:pt x="72" y="424"/>
                    </a:lnTo>
                    <a:cubicBezTo>
                      <a:pt x="13" y="424"/>
                      <a:pt x="1" y="508"/>
                      <a:pt x="60" y="519"/>
                    </a:cubicBezTo>
                    <a:lnTo>
                      <a:pt x="346" y="543"/>
                    </a:lnTo>
                    <a:cubicBezTo>
                      <a:pt x="334" y="579"/>
                      <a:pt x="334" y="615"/>
                      <a:pt x="346" y="650"/>
                    </a:cubicBezTo>
                    <a:cubicBezTo>
                      <a:pt x="377" y="785"/>
                      <a:pt x="507" y="884"/>
                      <a:pt x="650" y="884"/>
                    </a:cubicBezTo>
                    <a:cubicBezTo>
                      <a:pt x="672" y="884"/>
                      <a:pt x="693" y="881"/>
                      <a:pt x="715" y="877"/>
                    </a:cubicBezTo>
                    <a:cubicBezTo>
                      <a:pt x="715" y="877"/>
                      <a:pt x="715" y="889"/>
                      <a:pt x="715" y="900"/>
                    </a:cubicBezTo>
                    <a:cubicBezTo>
                      <a:pt x="376" y="1017"/>
                      <a:pt x="499" y="1483"/>
                      <a:pt x="799" y="1483"/>
                    </a:cubicBezTo>
                    <a:cubicBezTo>
                      <a:pt x="836" y="1483"/>
                      <a:pt x="876" y="1476"/>
                      <a:pt x="918" y="1460"/>
                    </a:cubicBezTo>
                    <a:cubicBezTo>
                      <a:pt x="965" y="1448"/>
                      <a:pt x="1025" y="1424"/>
                      <a:pt x="1060" y="1377"/>
                    </a:cubicBezTo>
                    <a:lnTo>
                      <a:pt x="1334" y="1603"/>
                    </a:lnTo>
                    <a:cubicBezTo>
                      <a:pt x="1346" y="1603"/>
                      <a:pt x="1358" y="1615"/>
                      <a:pt x="1370" y="1615"/>
                    </a:cubicBezTo>
                    <a:cubicBezTo>
                      <a:pt x="1382" y="1615"/>
                      <a:pt x="1394" y="1603"/>
                      <a:pt x="1406" y="1591"/>
                    </a:cubicBezTo>
                    <a:cubicBezTo>
                      <a:pt x="1418" y="1579"/>
                      <a:pt x="1418" y="1543"/>
                      <a:pt x="1406" y="1531"/>
                    </a:cubicBezTo>
                    <a:lnTo>
                      <a:pt x="1120" y="1293"/>
                    </a:lnTo>
                    <a:cubicBezTo>
                      <a:pt x="1132" y="1281"/>
                      <a:pt x="1132" y="1258"/>
                      <a:pt x="1144" y="1246"/>
                    </a:cubicBezTo>
                    <a:lnTo>
                      <a:pt x="1525" y="1305"/>
                    </a:lnTo>
                    <a:lnTo>
                      <a:pt x="1537" y="1305"/>
                    </a:lnTo>
                    <a:cubicBezTo>
                      <a:pt x="1561" y="1305"/>
                      <a:pt x="1572" y="1293"/>
                      <a:pt x="1584" y="1270"/>
                    </a:cubicBezTo>
                    <a:cubicBezTo>
                      <a:pt x="1584" y="1246"/>
                      <a:pt x="1572" y="1222"/>
                      <a:pt x="1537" y="1210"/>
                    </a:cubicBezTo>
                    <a:lnTo>
                      <a:pt x="1144" y="1150"/>
                    </a:lnTo>
                    <a:cubicBezTo>
                      <a:pt x="1144" y="1127"/>
                      <a:pt x="1144" y="1115"/>
                      <a:pt x="1144" y="1103"/>
                    </a:cubicBezTo>
                    <a:cubicBezTo>
                      <a:pt x="1144" y="1067"/>
                      <a:pt x="1132" y="1043"/>
                      <a:pt x="1108" y="1020"/>
                    </a:cubicBezTo>
                    <a:cubicBezTo>
                      <a:pt x="1144" y="996"/>
                      <a:pt x="1168" y="960"/>
                      <a:pt x="1180" y="924"/>
                    </a:cubicBezTo>
                    <a:lnTo>
                      <a:pt x="1537" y="1031"/>
                    </a:lnTo>
                    <a:lnTo>
                      <a:pt x="1561" y="1031"/>
                    </a:lnTo>
                    <a:cubicBezTo>
                      <a:pt x="1572" y="1031"/>
                      <a:pt x="1596" y="1020"/>
                      <a:pt x="1596" y="1008"/>
                    </a:cubicBezTo>
                    <a:cubicBezTo>
                      <a:pt x="1608" y="984"/>
                      <a:pt x="1596" y="948"/>
                      <a:pt x="1572" y="948"/>
                    </a:cubicBezTo>
                    <a:lnTo>
                      <a:pt x="1191" y="829"/>
                    </a:lnTo>
                    <a:cubicBezTo>
                      <a:pt x="1191" y="817"/>
                      <a:pt x="1191" y="793"/>
                      <a:pt x="1191" y="781"/>
                    </a:cubicBezTo>
                    <a:lnTo>
                      <a:pt x="1608" y="698"/>
                    </a:lnTo>
                    <a:cubicBezTo>
                      <a:pt x="1664" y="687"/>
                      <a:pt x="1646" y="602"/>
                      <a:pt x="1594" y="602"/>
                    </a:cubicBezTo>
                    <a:cubicBezTo>
                      <a:pt x="1591" y="602"/>
                      <a:pt x="1588" y="602"/>
                      <a:pt x="1584" y="603"/>
                    </a:cubicBezTo>
                    <a:lnTo>
                      <a:pt x="1180" y="698"/>
                    </a:lnTo>
                    <a:cubicBezTo>
                      <a:pt x="1168" y="698"/>
                      <a:pt x="1168" y="698"/>
                      <a:pt x="1156" y="710"/>
                    </a:cubicBezTo>
                    <a:lnTo>
                      <a:pt x="1310" y="484"/>
                    </a:lnTo>
                    <a:cubicBezTo>
                      <a:pt x="1328" y="450"/>
                      <a:pt x="1302" y="422"/>
                      <a:pt x="1273" y="422"/>
                    </a:cubicBezTo>
                    <a:cubicBezTo>
                      <a:pt x="1261" y="422"/>
                      <a:pt x="1249" y="426"/>
                      <a:pt x="1239" y="436"/>
                    </a:cubicBezTo>
                    <a:lnTo>
                      <a:pt x="1096" y="650"/>
                    </a:lnTo>
                    <a:cubicBezTo>
                      <a:pt x="1049" y="615"/>
                      <a:pt x="1001" y="603"/>
                      <a:pt x="941" y="603"/>
                    </a:cubicBezTo>
                    <a:cubicBezTo>
                      <a:pt x="953" y="567"/>
                      <a:pt x="953" y="531"/>
                      <a:pt x="941" y="496"/>
                    </a:cubicBezTo>
                    <a:cubicBezTo>
                      <a:pt x="911" y="352"/>
                      <a:pt x="783" y="262"/>
                      <a:pt x="642" y="262"/>
                    </a:cubicBezTo>
                    <a:cubicBezTo>
                      <a:pt x="619" y="262"/>
                      <a:pt x="596" y="264"/>
                      <a:pt x="572" y="269"/>
                    </a:cubicBezTo>
                    <a:lnTo>
                      <a:pt x="441" y="31"/>
                    </a:lnTo>
                    <a:cubicBezTo>
                      <a:pt x="434" y="9"/>
                      <a:pt x="417" y="0"/>
                      <a:pt x="399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5" name="Google Shape;440;p31">
                <a:extLst>
                  <a:ext uri="{FF2B5EF4-FFF2-40B4-BE49-F238E27FC236}">
                    <a16:creationId xmlns="" xmlns:a16="http://schemas.microsoft.com/office/drawing/2014/main" id="{8C508248-1E4F-526C-9809-23E5BB00BF3B}"/>
                  </a:ext>
                </a:extLst>
              </p:cNvPr>
              <p:cNvSpPr/>
              <p:nvPr/>
            </p:nvSpPr>
            <p:spPr>
              <a:xfrm>
                <a:off x="1749948" y="1801567"/>
                <a:ext cx="13137" cy="12256"/>
              </a:xfrm>
              <a:custGeom>
                <a:avLst/>
                <a:gdLst/>
                <a:ahLst/>
                <a:cxnLst/>
                <a:rect l="l" t="t" r="r" b="b"/>
                <a:pathLst>
                  <a:path w="298" h="278" extrusionOk="0">
                    <a:moveTo>
                      <a:pt x="209" y="0"/>
                    </a:moveTo>
                    <a:cubicBezTo>
                      <a:pt x="195" y="0"/>
                      <a:pt x="177" y="5"/>
                      <a:pt x="155" y="14"/>
                    </a:cubicBezTo>
                    <a:cubicBezTo>
                      <a:pt x="72" y="38"/>
                      <a:pt x="0" y="73"/>
                      <a:pt x="24" y="157"/>
                    </a:cubicBezTo>
                    <a:cubicBezTo>
                      <a:pt x="35" y="232"/>
                      <a:pt x="103" y="278"/>
                      <a:pt x="186" y="278"/>
                    </a:cubicBezTo>
                    <a:cubicBezTo>
                      <a:pt x="195" y="278"/>
                      <a:pt x="205" y="277"/>
                      <a:pt x="215" y="276"/>
                    </a:cubicBezTo>
                    <a:cubicBezTo>
                      <a:pt x="298" y="252"/>
                      <a:pt x="298" y="193"/>
                      <a:pt x="274" y="97"/>
                    </a:cubicBezTo>
                    <a:cubicBezTo>
                      <a:pt x="265" y="36"/>
                      <a:pt x="250" y="0"/>
                      <a:pt x="209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6" name="Google Shape;441;p31">
                <a:extLst>
                  <a:ext uri="{FF2B5EF4-FFF2-40B4-BE49-F238E27FC236}">
                    <a16:creationId xmlns="" xmlns:a16="http://schemas.microsoft.com/office/drawing/2014/main" id="{32062F99-B49A-2E4F-A7F9-D1F70EA63687}"/>
                  </a:ext>
                </a:extLst>
              </p:cNvPr>
              <p:cNvSpPr/>
              <p:nvPr/>
            </p:nvSpPr>
            <p:spPr>
              <a:xfrm>
                <a:off x="1734915" y="1706343"/>
                <a:ext cx="70712" cy="74856"/>
              </a:xfrm>
              <a:custGeom>
                <a:avLst/>
                <a:gdLst/>
                <a:ahLst/>
                <a:cxnLst/>
                <a:rect l="l" t="t" r="r" b="b"/>
                <a:pathLst>
                  <a:path w="1604" h="1698" extrusionOk="0">
                    <a:moveTo>
                      <a:pt x="442" y="0"/>
                    </a:moveTo>
                    <a:cubicBezTo>
                      <a:pt x="413" y="0"/>
                      <a:pt x="381" y="28"/>
                      <a:pt x="389" y="67"/>
                    </a:cubicBezTo>
                    <a:lnTo>
                      <a:pt x="496" y="317"/>
                    </a:lnTo>
                    <a:cubicBezTo>
                      <a:pt x="449" y="340"/>
                      <a:pt x="413" y="376"/>
                      <a:pt x="377" y="436"/>
                    </a:cubicBezTo>
                    <a:lnTo>
                      <a:pt x="79" y="388"/>
                    </a:lnTo>
                    <a:cubicBezTo>
                      <a:pt x="75" y="387"/>
                      <a:pt x="71" y="387"/>
                      <a:pt x="67" y="387"/>
                    </a:cubicBezTo>
                    <a:cubicBezTo>
                      <a:pt x="7" y="387"/>
                      <a:pt x="0" y="472"/>
                      <a:pt x="68" y="483"/>
                    </a:cubicBezTo>
                    <a:lnTo>
                      <a:pt x="341" y="531"/>
                    </a:lnTo>
                    <a:cubicBezTo>
                      <a:pt x="329" y="567"/>
                      <a:pt x="329" y="602"/>
                      <a:pt x="341" y="638"/>
                    </a:cubicBezTo>
                    <a:cubicBezTo>
                      <a:pt x="364" y="785"/>
                      <a:pt x="494" y="889"/>
                      <a:pt x="639" y="889"/>
                    </a:cubicBezTo>
                    <a:cubicBezTo>
                      <a:pt x="647" y="889"/>
                      <a:pt x="655" y="889"/>
                      <a:pt x="663" y="888"/>
                    </a:cubicBezTo>
                    <a:cubicBezTo>
                      <a:pt x="663" y="912"/>
                      <a:pt x="663" y="924"/>
                      <a:pt x="663" y="936"/>
                    </a:cubicBezTo>
                    <a:cubicBezTo>
                      <a:pt x="340" y="1092"/>
                      <a:pt x="516" y="1514"/>
                      <a:pt x="787" y="1514"/>
                    </a:cubicBezTo>
                    <a:cubicBezTo>
                      <a:pt x="845" y="1514"/>
                      <a:pt x="909" y="1494"/>
                      <a:pt x="972" y="1448"/>
                    </a:cubicBezTo>
                    <a:lnTo>
                      <a:pt x="1222" y="1686"/>
                    </a:lnTo>
                    <a:cubicBezTo>
                      <a:pt x="1234" y="1698"/>
                      <a:pt x="1246" y="1698"/>
                      <a:pt x="1258" y="1698"/>
                    </a:cubicBezTo>
                    <a:cubicBezTo>
                      <a:pt x="1270" y="1698"/>
                      <a:pt x="1282" y="1698"/>
                      <a:pt x="1294" y="1686"/>
                    </a:cubicBezTo>
                    <a:cubicBezTo>
                      <a:pt x="1306" y="1674"/>
                      <a:pt x="1306" y="1638"/>
                      <a:pt x="1294" y="1614"/>
                    </a:cubicBezTo>
                    <a:lnTo>
                      <a:pt x="1032" y="1364"/>
                    </a:lnTo>
                    <a:cubicBezTo>
                      <a:pt x="1044" y="1352"/>
                      <a:pt x="1044" y="1329"/>
                      <a:pt x="1056" y="1317"/>
                    </a:cubicBezTo>
                    <a:lnTo>
                      <a:pt x="1437" y="1412"/>
                    </a:lnTo>
                    <a:lnTo>
                      <a:pt x="1449" y="1412"/>
                    </a:lnTo>
                    <a:cubicBezTo>
                      <a:pt x="1508" y="1412"/>
                      <a:pt x="1520" y="1329"/>
                      <a:pt x="1461" y="1317"/>
                    </a:cubicBezTo>
                    <a:lnTo>
                      <a:pt x="1068" y="1221"/>
                    </a:lnTo>
                    <a:cubicBezTo>
                      <a:pt x="1068" y="1210"/>
                      <a:pt x="1068" y="1186"/>
                      <a:pt x="1068" y="1174"/>
                    </a:cubicBezTo>
                    <a:cubicBezTo>
                      <a:pt x="1068" y="1138"/>
                      <a:pt x="1056" y="1114"/>
                      <a:pt x="1044" y="1090"/>
                    </a:cubicBezTo>
                    <a:cubicBezTo>
                      <a:pt x="1080" y="1067"/>
                      <a:pt x="1103" y="1031"/>
                      <a:pt x="1115" y="995"/>
                    </a:cubicBezTo>
                    <a:lnTo>
                      <a:pt x="1472" y="1150"/>
                    </a:lnTo>
                    <a:lnTo>
                      <a:pt x="1484" y="1150"/>
                    </a:lnTo>
                    <a:cubicBezTo>
                      <a:pt x="1508" y="1150"/>
                      <a:pt x="1520" y="1138"/>
                      <a:pt x="1532" y="1114"/>
                    </a:cubicBezTo>
                    <a:cubicBezTo>
                      <a:pt x="1544" y="1090"/>
                      <a:pt x="1532" y="1067"/>
                      <a:pt x="1508" y="1055"/>
                    </a:cubicBezTo>
                    <a:lnTo>
                      <a:pt x="1139" y="912"/>
                    </a:lnTo>
                    <a:cubicBezTo>
                      <a:pt x="1139" y="888"/>
                      <a:pt x="1139" y="876"/>
                      <a:pt x="1139" y="864"/>
                    </a:cubicBezTo>
                    <a:lnTo>
                      <a:pt x="1556" y="805"/>
                    </a:lnTo>
                    <a:cubicBezTo>
                      <a:pt x="1592" y="805"/>
                      <a:pt x="1603" y="781"/>
                      <a:pt x="1603" y="757"/>
                    </a:cubicBezTo>
                    <a:cubicBezTo>
                      <a:pt x="1592" y="733"/>
                      <a:pt x="1568" y="721"/>
                      <a:pt x="1544" y="721"/>
                    </a:cubicBezTo>
                    <a:lnTo>
                      <a:pt x="1127" y="781"/>
                    </a:lnTo>
                    <a:cubicBezTo>
                      <a:pt x="1126" y="781"/>
                      <a:pt x="1125" y="781"/>
                      <a:pt x="1125" y="781"/>
                    </a:cubicBezTo>
                    <a:lnTo>
                      <a:pt x="1125" y="781"/>
                    </a:lnTo>
                    <a:lnTo>
                      <a:pt x="1282" y="578"/>
                    </a:lnTo>
                    <a:cubicBezTo>
                      <a:pt x="1306" y="555"/>
                      <a:pt x="1306" y="531"/>
                      <a:pt x="1282" y="519"/>
                    </a:cubicBezTo>
                    <a:cubicBezTo>
                      <a:pt x="1276" y="513"/>
                      <a:pt x="1267" y="510"/>
                      <a:pt x="1258" y="510"/>
                    </a:cubicBezTo>
                    <a:cubicBezTo>
                      <a:pt x="1249" y="510"/>
                      <a:pt x="1240" y="513"/>
                      <a:pt x="1234" y="519"/>
                    </a:cubicBezTo>
                    <a:lnTo>
                      <a:pt x="1068" y="721"/>
                    </a:lnTo>
                    <a:cubicBezTo>
                      <a:pt x="1032" y="698"/>
                      <a:pt x="996" y="674"/>
                      <a:pt x="949" y="662"/>
                    </a:cubicBezTo>
                    <a:cubicBezTo>
                      <a:pt x="960" y="626"/>
                      <a:pt x="960" y="578"/>
                      <a:pt x="949" y="543"/>
                    </a:cubicBezTo>
                    <a:cubicBezTo>
                      <a:pt x="927" y="390"/>
                      <a:pt x="796" y="278"/>
                      <a:pt x="646" y="278"/>
                    </a:cubicBezTo>
                    <a:cubicBezTo>
                      <a:pt x="632" y="278"/>
                      <a:pt x="618" y="279"/>
                      <a:pt x="603" y="281"/>
                    </a:cubicBezTo>
                    <a:lnTo>
                      <a:pt x="484" y="31"/>
                    </a:lnTo>
                    <a:cubicBezTo>
                      <a:pt x="476" y="9"/>
                      <a:pt x="459" y="0"/>
                      <a:pt x="442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7" name="Google Shape;442;p31">
                <a:extLst>
                  <a:ext uri="{FF2B5EF4-FFF2-40B4-BE49-F238E27FC236}">
                    <a16:creationId xmlns="" xmlns:a16="http://schemas.microsoft.com/office/drawing/2014/main" id="{762054EB-F672-522A-B14B-6D6D5F9A6283}"/>
                  </a:ext>
                </a:extLst>
              </p:cNvPr>
              <p:cNvSpPr/>
              <p:nvPr/>
            </p:nvSpPr>
            <p:spPr>
              <a:xfrm>
                <a:off x="1781424" y="1719613"/>
                <a:ext cx="13181" cy="11815"/>
              </a:xfrm>
              <a:custGeom>
                <a:avLst/>
                <a:gdLst/>
                <a:ahLst/>
                <a:cxnLst/>
                <a:rect l="l" t="t" r="r" b="b"/>
                <a:pathLst>
                  <a:path w="299" h="268" extrusionOk="0">
                    <a:moveTo>
                      <a:pt x="202" y="1"/>
                    </a:moveTo>
                    <a:cubicBezTo>
                      <a:pt x="192" y="1"/>
                      <a:pt x="181" y="2"/>
                      <a:pt x="167" y="4"/>
                    </a:cubicBezTo>
                    <a:cubicBezTo>
                      <a:pt x="84" y="16"/>
                      <a:pt x="1" y="39"/>
                      <a:pt x="13" y="123"/>
                    </a:cubicBezTo>
                    <a:cubicBezTo>
                      <a:pt x="24" y="210"/>
                      <a:pt x="94" y="267"/>
                      <a:pt x="179" y="267"/>
                    </a:cubicBezTo>
                    <a:cubicBezTo>
                      <a:pt x="187" y="267"/>
                      <a:pt x="195" y="267"/>
                      <a:pt x="203" y="266"/>
                    </a:cubicBezTo>
                    <a:cubicBezTo>
                      <a:pt x="275" y="242"/>
                      <a:pt x="298" y="182"/>
                      <a:pt x="275" y="99"/>
                    </a:cubicBezTo>
                    <a:cubicBezTo>
                      <a:pt x="265" y="29"/>
                      <a:pt x="255" y="1"/>
                      <a:pt x="202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8" name="Google Shape;443;p31">
                <a:extLst>
                  <a:ext uri="{FF2B5EF4-FFF2-40B4-BE49-F238E27FC236}">
                    <a16:creationId xmlns="" xmlns:a16="http://schemas.microsoft.com/office/drawing/2014/main" id="{E9E145DA-4F49-008B-6588-DEC651BC7B42}"/>
                  </a:ext>
                </a:extLst>
              </p:cNvPr>
              <p:cNvSpPr/>
              <p:nvPr/>
            </p:nvSpPr>
            <p:spPr>
              <a:xfrm>
                <a:off x="1763085" y="1626109"/>
                <a:ext cx="69302" cy="78471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1780" extrusionOk="0">
                    <a:moveTo>
                      <a:pt x="453" y="1"/>
                    </a:moveTo>
                    <a:cubicBezTo>
                      <a:pt x="446" y="1"/>
                      <a:pt x="438" y="2"/>
                      <a:pt x="429" y="5"/>
                    </a:cubicBezTo>
                    <a:cubicBezTo>
                      <a:pt x="405" y="17"/>
                      <a:pt x="393" y="41"/>
                      <a:pt x="405" y="77"/>
                    </a:cubicBezTo>
                    <a:lnTo>
                      <a:pt x="488" y="327"/>
                    </a:lnTo>
                    <a:cubicBezTo>
                      <a:pt x="441" y="351"/>
                      <a:pt x="393" y="386"/>
                      <a:pt x="357" y="434"/>
                    </a:cubicBezTo>
                    <a:lnTo>
                      <a:pt x="71" y="363"/>
                    </a:lnTo>
                    <a:cubicBezTo>
                      <a:pt x="65" y="360"/>
                      <a:pt x="59" y="359"/>
                      <a:pt x="53" y="359"/>
                    </a:cubicBezTo>
                    <a:cubicBezTo>
                      <a:pt x="27" y="359"/>
                      <a:pt x="10" y="379"/>
                      <a:pt x="0" y="398"/>
                    </a:cubicBezTo>
                    <a:cubicBezTo>
                      <a:pt x="0" y="434"/>
                      <a:pt x="12" y="458"/>
                      <a:pt x="48" y="470"/>
                    </a:cubicBezTo>
                    <a:lnTo>
                      <a:pt x="310" y="529"/>
                    </a:lnTo>
                    <a:cubicBezTo>
                      <a:pt x="298" y="565"/>
                      <a:pt x="298" y="601"/>
                      <a:pt x="298" y="636"/>
                    </a:cubicBezTo>
                    <a:cubicBezTo>
                      <a:pt x="310" y="791"/>
                      <a:pt x="452" y="922"/>
                      <a:pt x="619" y="922"/>
                    </a:cubicBezTo>
                    <a:cubicBezTo>
                      <a:pt x="619" y="934"/>
                      <a:pt x="619" y="946"/>
                      <a:pt x="619" y="958"/>
                    </a:cubicBezTo>
                    <a:cubicBezTo>
                      <a:pt x="248" y="1025"/>
                      <a:pt x="323" y="1559"/>
                      <a:pt x="663" y="1559"/>
                    </a:cubicBezTo>
                    <a:cubicBezTo>
                      <a:pt x="683" y="1559"/>
                      <a:pt x="704" y="1557"/>
                      <a:pt x="726" y="1553"/>
                    </a:cubicBezTo>
                    <a:cubicBezTo>
                      <a:pt x="786" y="1553"/>
                      <a:pt x="845" y="1529"/>
                      <a:pt x="893" y="1494"/>
                    </a:cubicBezTo>
                    <a:lnTo>
                      <a:pt x="1119" y="1756"/>
                    </a:lnTo>
                    <a:cubicBezTo>
                      <a:pt x="1131" y="1767"/>
                      <a:pt x="1143" y="1779"/>
                      <a:pt x="1155" y="1779"/>
                    </a:cubicBezTo>
                    <a:cubicBezTo>
                      <a:pt x="1167" y="1779"/>
                      <a:pt x="1179" y="1767"/>
                      <a:pt x="1191" y="1767"/>
                    </a:cubicBezTo>
                    <a:cubicBezTo>
                      <a:pt x="1203" y="1744"/>
                      <a:pt x="1203" y="1708"/>
                      <a:pt x="1191" y="1696"/>
                    </a:cubicBezTo>
                    <a:lnTo>
                      <a:pt x="964" y="1434"/>
                    </a:lnTo>
                    <a:cubicBezTo>
                      <a:pt x="964" y="1422"/>
                      <a:pt x="976" y="1398"/>
                      <a:pt x="988" y="1386"/>
                    </a:cubicBezTo>
                    <a:lnTo>
                      <a:pt x="1357" y="1506"/>
                    </a:lnTo>
                    <a:lnTo>
                      <a:pt x="1369" y="1506"/>
                    </a:lnTo>
                    <a:cubicBezTo>
                      <a:pt x="1393" y="1506"/>
                      <a:pt x="1417" y="1494"/>
                      <a:pt x="1417" y="1470"/>
                    </a:cubicBezTo>
                    <a:cubicBezTo>
                      <a:pt x="1429" y="1446"/>
                      <a:pt x="1417" y="1422"/>
                      <a:pt x="1393" y="1410"/>
                    </a:cubicBezTo>
                    <a:lnTo>
                      <a:pt x="1012" y="1291"/>
                    </a:lnTo>
                    <a:lnTo>
                      <a:pt x="1012" y="1244"/>
                    </a:lnTo>
                    <a:cubicBezTo>
                      <a:pt x="1012" y="1208"/>
                      <a:pt x="1000" y="1184"/>
                      <a:pt x="988" y="1148"/>
                    </a:cubicBezTo>
                    <a:cubicBezTo>
                      <a:pt x="1024" y="1136"/>
                      <a:pt x="1048" y="1101"/>
                      <a:pt x="1072" y="1065"/>
                    </a:cubicBezTo>
                    <a:lnTo>
                      <a:pt x="1405" y="1244"/>
                    </a:lnTo>
                    <a:lnTo>
                      <a:pt x="1429" y="1244"/>
                    </a:lnTo>
                    <a:cubicBezTo>
                      <a:pt x="1476" y="1244"/>
                      <a:pt x="1488" y="1172"/>
                      <a:pt x="1453" y="1148"/>
                    </a:cubicBezTo>
                    <a:lnTo>
                      <a:pt x="1107" y="970"/>
                    </a:lnTo>
                    <a:cubicBezTo>
                      <a:pt x="1107" y="958"/>
                      <a:pt x="1107" y="946"/>
                      <a:pt x="1107" y="934"/>
                    </a:cubicBezTo>
                    <a:lnTo>
                      <a:pt x="1524" y="910"/>
                    </a:lnTo>
                    <a:cubicBezTo>
                      <a:pt x="1548" y="910"/>
                      <a:pt x="1572" y="886"/>
                      <a:pt x="1572" y="863"/>
                    </a:cubicBezTo>
                    <a:cubicBezTo>
                      <a:pt x="1562" y="843"/>
                      <a:pt x="1544" y="824"/>
                      <a:pt x="1525" y="824"/>
                    </a:cubicBezTo>
                    <a:cubicBezTo>
                      <a:pt x="1521" y="824"/>
                      <a:pt x="1516" y="825"/>
                      <a:pt x="1512" y="827"/>
                    </a:cubicBezTo>
                    <a:lnTo>
                      <a:pt x="1095" y="851"/>
                    </a:lnTo>
                    <a:lnTo>
                      <a:pt x="1083" y="851"/>
                    </a:lnTo>
                    <a:lnTo>
                      <a:pt x="1274" y="648"/>
                    </a:lnTo>
                    <a:cubicBezTo>
                      <a:pt x="1286" y="624"/>
                      <a:pt x="1286" y="601"/>
                      <a:pt x="1274" y="589"/>
                    </a:cubicBezTo>
                    <a:cubicBezTo>
                      <a:pt x="1262" y="583"/>
                      <a:pt x="1250" y="580"/>
                      <a:pt x="1240" y="580"/>
                    </a:cubicBezTo>
                    <a:cubicBezTo>
                      <a:pt x="1229" y="580"/>
                      <a:pt x="1220" y="583"/>
                      <a:pt x="1214" y="589"/>
                    </a:cubicBezTo>
                    <a:lnTo>
                      <a:pt x="1036" y="779"/>
                    </a:lnTo>
                    <a:cubicBezTo>
                      <a:pt x="1000" y="744"/>
                      <a:pt x="953" y="720"/>
                      <a:pt x="905" y="708"/>
                    </a:cubicBezTo>
                    <a:cubicBezTo>
                      <a:pt x="917" y="672"/>
                      <a:pt x="917" y="624"/>
                      <a:pt x="917" y="589"/>
                    </a:cubicBezTo>
                    <a:cubicBezTo>
                      <a:pt x="905" y="429"/>
                      <a:pt x="774" y="302"/>
                      <a:pt x="616" y="302"/>
                    </a:cubicBezTo>
                    <a:cubicBezTo>
                      <a:pt x="609" y="302"/>
                      <a:pt x="602" y="302"/>
                      <a:pt x="595" y="303"/>
                    </a:cubicBezTo>
                    <a:lnTo>
                      <a:pt x="500" y="41"/>
                    </a:lnTo>
                    <a:cubicBezTo>
                      <a:pt x="491" y="14"/>
                      <a:pt x="476" y="1"/>
                      <a:pt x="453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9" name="Google Shape;444;p31">
                <a:extLst>
                  <a:ext uri="{FF2B5EF4-FFF2-40B4-BE49-F238E27FC236}">
                    <a16:creationId xmlns="" xmlns:a16="http://schemas.microsoft.com/office/drawing/2014/main" id="{7B14FF72-65D5-D0D5-3E76-ED1B8A6A73F2}"/>
                  </a:ext>
                </a:extLst>
              </p:cNvPr>
              <p:cNvSpPr/>
              <p:nvPr/>
            </p:nvSpPr>
            <p:spPr>
              <a:xfrm>
                <a:off x="1809771" y="1642508"/>
                <a:ext cx="12123" cy="11683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5" extrusionOk="0">
                    <a:moveTo>
                      <a:pt x="184" y="0"/>
                    </a:moveTo>
                    <a:cubicBezTo>
                      <a:pt x="175" y="0"/>
                      <a:pt x="166" y="1"/>
                      <a:pt x="155" y="2"/>
                    </a:cubicBezTo>
                    <a:cubicBezTo>
                      <a:pt x="72" y="2"/>
                      <a:pt x="1" y="26"/>
                      <a:pt x="13" y="110"/>
                    </a:cubicBezTo>
                    <a:cubicBezTo>
                      <a:pt x="13" y="205"/>
                      <a:pt x="84" y="264"/>
                      <a:pt x="179" y="264"/>
                    </a:cubicBezTo>
                    <a:cubicBezTo>
                      <a:pt x="263" y="252"/>
                      <a:pt x="275" y="193"/>
                      <a:pt x="275" y="110"/>
                    </a:cubicBezTo>
                    <a:cubicBezTo>
                      <a:pt x="264" y="37"/>
                      <a:pt x="245" y="0"/>
                      <a:pt x="18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0" name="Google Shape;445;p31">
                <a:extLst>
                  <a:ext uri="{FF2B5EF4-FFF2-40B4-BE49-F238E27FC236}">
                    <a16:creationId xmlns="" xmlns:a16="http://schemas.microsoft.com/office/drawing/2014/main" id="{1E15C3BF-C288-4C96-A818-83C6430479B1}"/>
                  </a:ext>
                </a:extLst>
              </p:cNvPr>
              <p:cNvSpPr/>
              <p:nvPr/>
            </p:nvSpPr>
            <p:spPr>
              <a:xfrm>
                <a:off x="1861218" y="1435706"/>
                <a:ext cx="33637" cy="32711"/>
              </a:xfrm>
              <a:custGeom>
                <a:avLst/>
                <a:gdLst/>
                <a:ahLst/>
                <a:cxnLst/>
                <a:rect l="l" t="t" r="r" b="b"/>
                <a:pathLst>
                  <a:path w="763" h="742" extrusionOk="0">
                    <a:moveTo>
                      <a:pt x="414" y="0"/>
                    </a:moveTo>
                    <a:cubicBezTo>
                      <a:pt x="205" y="0"/>
                      <a:pt x="23" y="53"/>
                      <a:pt x="12" y="276"/>
                    </a:cubicBezTo>
                    <a:cubicBezTo>
                      <a:pt x="0" y="514"/>
                      <a:pt x="191" y="717"/>
                      <a:pt x="429" y="741"/>
                    </a:cubicBezTo>
                    <a:cubicBezTo>
                      <a:pt x="437" y="741"/>
                      <a:pt x="445" y="741"/>
                      <a:pt x="452" y="741"/>
                    </a:cubicBezTo>
                    <a:cubicBezTo>
                      <a:pt x="683" y="741"/>
                      <a:pt x="739" y="566"/>
                      <a:pt x="751" y="336"/>
                    </a:cubicBezTo>
                    <a:cubicBezTo>
                      <a:pt x="762" y="86"/>
                      <a:pt x="727" y="14"/>
                      <a:pt x="489" y="2"/>
                    </a:cubicBezTo>
                    <a:cubicBezTo>
                      <a:pt x="464" y="1"/>
                      <a:pt x="439" y="0"/>
                      <a:pt x="41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1" name="Google Shape;446;p31">
                <a:extLst>
                  <a:ext uri="{FF2B5EF4-FFF2-40B4-BE49-F238E27FC236}">
                    <a16:creationId xmlns="" xmlns:a16="http://schemas.microsoft.com/office/drawing/2014/main" id="{6176F0DE-307D-7384-4438-6A03D76EBBEA}"/>
                  </a:ext>
                </a:extLst>
              </p:cNvPr>
              <p:cNvSpPr/>
              <p:nvPr/>
            </p:nvSpPr>
            <p:spPr>
              <a:xfrm>
                <a:off x="1751006" y="1359262"/>
                <a:ext cx="136796" cy="216810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4918" extrusionOk="0">
                    <a:moveTo>
                      <a:pt x="1074" y="1"/>
                    </a:moveTo>
                    <a:cubicBezTo>
                      <a:pt x="1036" y="1"/>
                      <a:pt x="1006" y="23"/>
                      <a:pt x="988" y="58"/>
                    </a:cubicBezTo>
                    <a:cubicBezTo>
                      <a:pt x="881" y="296"/>
                      <a:pt x="869" y="558"/>
                      <a:pt x="941" y="808"/>
                    </a:cubicBezTo>
                    <a:cubicBezTo>
                      <a:pt x="822" y="867"/>
                      <a:pt x="715" y="939"/>
                      <a:pt x="631" y="1034"/>
                    </a:cubicBezTo>
                    <a:cubicBezTo>
                      <a:pt x="417" y="867"/>
                      <a:pt x="226" y="617"/>
                      <a:pt x="357" y="343"/>
                    </a:cubicBezTo>
                    <a:cubicBezTo>
                      <a:pt x="381" y="274"/>
                      <a:pt x="323" y="219"/>
                      <a:pt x="264" y="219"/>
                    </a:cubicBezTo>
                    <a:cubicBezTo>
                      <a:pt x="232" y="219"/>
                      <a:pt x="200" y="235"/>
                      <a:pt x="179" y="272"/>
                    </a:cubicBezTo>
                    <a:cubicBezTo>
                      <a:pt x="0" y="641"/>
                      <a:pt x="250" y="974"/>
                      <a:pt x="512" y="1189"/>
                    </a:cubicBezTo>
                    <a:cubicBezTo>
                      <a:pt x="119" y="1832"/>
                      <a:pt x="560" y="2665"/>
                      <a:pt x="1310" y="2701"/>
                    </a:cubicBezTo>
                    <a:lnTo>
                      <a:pt x="1334" y="2701"/>
                    </a:lnTo>
                    <a:cubicBezTo>
                      <a:pt x="1334" y="2748"/>
                      <a:pt x="1334" y="2796"/>
                      <a:pt x="1346" y="2844"/>
                    </a:cubicBezTo>
                    <a:cubicBezTo>
                      <a:pt x="1298" y="2867"/>
                      <a:pt x="1250" y="2903"/>
                      <a:pt x="1215" y="2927"/>
                    </a:cubicBezTo>
                    <a:cubicBezTo>
                      <a:pt x="834" y="3165"/>
                      <a:pt x="715" y="3677"/>
                      <a:pt x="953" y="4058"/>
                    </a:cubicBezTo>
                    <a:cubicBezTo>
                      <a:pt x="1110" y="4268"/>
                      <a:pt x="1352" y="4379"/>
                      <a:pt x="1596" y="4379"/>
                    </a:cubicBezTo>
                    <a:cubicBezTo>
                      <a:pt x="1740" y="4379"/>
                      <a:pt x="1884" y="4340"/>
                      <a:pt x="2012" y="4260"/>
                    </a:cubicBezTo>
                    <a:cubicBezTo>
                      <a:pt x="2239" y="4368"/>
                      <a:pt x="2370" y="4594"/>
                      <a:pt x="2358" y="4832"/>
                    </a:cubicBezTo>
                    <a:cubicBezTo>
                      <a:pt x="2358" y="4875"/>
                      <a:pt x="2396" y="4917"/>
                      <a:pt x="2438" y="4917"/>
                    </a:cubicBezTo>
                    <a:cubicBezTo>
                      <a:pt x="2443" y="4917"/>
                      <a:pt x="2448" y="4917"/>
                      <a:pt x="2453" y="4915"/>
                    </a:cubicBezTo>
                    <a:cubicBezTo>
                      <a:pt x="2500" y="4915"/>
                      <a:pt x="2548" y="4880"/>
                      <a:pt x="2548" y="4820"/>
                    </a:cubicBezTo>
                    <a:cubicBezTo>
                      <a:pt x="2560" y="4546"/>
                      <a:pt x="2417" y="4296"/>
                      <a:pt x="2191" y="4141"/>
                    </a:cubicBezTo>
                    <a:cubicBezTo>
                      <a:pt x="2310" y="4034"/>
                      <a:pt x="2405" y="3891"/>
                      <a:pt x="2441" y="3737"/>
                    </a:cubicBezTo>
                    <a:cubicBezTo>
                      <a:pt x="2512" y="3760"/>
                      <a:pt x="2572" y="3808"/>
                      <a:pt x="2631" y="3856"/>
                    </a:cubicBezTo>
                    <a:cubicBezTo>
                      <a:pt x="2727" y="3951"/>
                      <a:pt x="2774" y="4082"/>
                      <a:pt x="2774" y="4213"/>
                    </a:cubicBezTo>
                    <a:cubicBezTo>
                      <a:pt x="2774" y="4260"/>
                      <a:pt x="2822" y="4308"/>
                      <a:pt x="2870" y="4308"/>
                    </a:cubicBezTo>
                    <a:cubicBezTo>
                      <a:pt x="2917" y="4308"/>
                      <a:pt x="2965" y="4272"/>
                      <a:pt x="2965" y="4213"/>
                    </a:cubicBezTo>
                    <a:cubicBezTo>
                      <a:pt x="2965" y="4034"/>
                      <a:pt x="2893" y="3856"/>
                      <a:pt x="2774" y="3725"/>
                    </a:cubicBezTo>
                    <a:cubicBezTo>
                      <a:pt x="2691" y="3641"/>
                      <a:pt x="2596" y="3582"/>
                      <a:pt x="2477" y="3546"/>
                    </a:cubicBezTo>
                    <a:cubicBezTo>
                      <a:pt x="2489" y="3391"/>
                      <a:pt x="2441" y="3237"/>
                      <a:pt x="2358" y="3094"/>
                    </a:cubicBezTo>
                    <a:cubicBezTo>
                      <a:pt x="2381" y="3058"/>
                      <a:pt x="2417" y="3022"/>
                      <a:pt x="2441" y="2975"/>
                    </a:cubicBezTo>
                    <a:cubicBezTo>
                      <a:pt x="2798" y="2963"/>
                      <a:pt x="3024" y="2820"/>
                      <a:pt x="3096" y="2522"/>
                    </a:cubicBezTo>
                    <a:cubicBezTo>
                      <a:pt x="3103" y="2457"/>
                      <a:pt x="3049" y="2414"/>
                      <a:pt x="2995" y="2414"/>
                    </a:cubicBezTo>
                    <a:cubicBezTo>
                      <a:pt x="2959" y="2414"/>
                      <a:pt x="2924" y="2432"/>
                      <a:pt x="2905" y="2475"/>
                    </a:cubicBezTo>
                    <a:cubicBezTo>
                      <a:pt x="2893" y="2558"/>
                      <a:pt x="2834" y="2748"/>
                      <a:pt x="2500" y="2772"/>
                    </a:cubicBezTo>
                    <a:cubicBezTo>
                      <a:pt x="2500" y="2772"/>
                      <a:pt x="2500" y="2760"/>
                      <a:pt x="2500" y="2748"/>
                    </a:cubicBezTo>
                    <a:cubicBezTo>
                      <a:pt x="2500" y="2665"/>
                      <a:pt x="2489" y="2582"/>
                      <a:pt x="2453" y="2498"/>
                    </a:cubicBezTo>
                    <a:lnTo>
                      <a:pt x="2751" y="2415"/>
                    </a:lnTo>
                    <a:cubicBezTo>
                      <a:pt x="2878" y="2383"/>
                      <a:pt x="2844" y="2217"/>
                      <a:pt x="2741" y="2217"/>
                    </a:cubicBezTo>
                    <a:cubicBezTo>
                      <a:pt x="2729" y="2217"/>
                      <a:pt x="2717" y="2220"/>
                      <a:pt x="2703" y="2225"/>
                    </a:cubicBezTo>
                    <a:lnTo>
                      <a:pt x="2346" y="2332"/>
                    </a:lnTo>
                    <a:cubicBezTo>
                      <a:pt x="2310" y="2284"/>
                      <a:pt x="2274" y="2248"/>
                      <a:pt x="2215" y="2225"/>
                    </a:cubicBezTo>
                    <a:cubicBezTo>
                      <a:pt x="2608" y="1582"/>
                      <a:pt x="2167" y="760"/>
                      <a:pt x="1417" y="724"/>
                    </a:cubicBezTo>
                    <a:cubicBezTo>
                      <a:pt x="1391" y="721"/>
                      <a:pt x="1365" y="720"/>
                      <a:pt x="1338" y="720"/>
                    </a:cubicBezTo>
                    <a:cubicBezTo>
                      <a:pt x="1265" y="720"/>
                      <a:pt x="1189" y="731"/>
                      <a:pt x="1119" y="748"/>
                    </a:cubicBezTo>
                    <a:cubicBezTo>
                      <a:pt x="1060" y="546"/>
                      <a:pt x="1072" y="331"/>
                      <a:pt x="1167" y="141"/>
                    </a:cubicBezTo>
                    <a:cubicBezTo>
                      <a:pt x="1191" y="93"/>
                      <a:pt x="1167" y="34"/>
                      <a:pt x="1119" y="10"/>
                    </a:cubicBezTo>
                    <a:cubicBezTo>
                      <a:pt x="1103" y="4"/>
                      <a:pt x="1088" y="1"/>
                      <a:pt x="1074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2" name="Google Shape;447;p31">
                <a:extLst>
                  <a:ext uri="{FF2B5EF4-FFF2-40B4-BE49-F238E27FC236}">
                    <a16:creationId xmlns="" xmlns:a16="http://schemas.microsoft.com/office/drawing/2014/main" id="{EE46B251-74EC-2B5F-7BB9-0C402065B89C}"/>
                  </a:ext>
                </a:extLst>
              </p:cNvPr>
              <p:cNvSpPr/>
              <p:nvPr/>
            </p:nvSpPr>
            <p:spPr>
              <a:xfrm>
                <a:off x="1787199" y="1434736"/>
                <a:ext cx="16840" cy="14019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18" extrusionOk="0">
                    <a:moveTo>
                      <a:pt x="227" y="1"/>
                    </a:moveTo>
                    <a:cubicBezTo>
                      <a:pt x="72" y="1"/>
                      <a:pt x="1" y="167"/>
                      <a:pt x="108" y="274"/>
                    </a:cubicBezTo>
                    <a:cubicBezTo>
                      <a:pt x="138" y="304"/>
                      <a:pt x="176" y="318"/>
                      <a:pt x="214" y="318"/>
                    </a:cubicBezTo>
                    <a:cubicBezTo>
                      <a:pt x="298" y="318"/>
                      <a:pt x="382" y="253"/>
                      <a:pt x="382" y="155"/>
                    </a:cubicBezTo>
                    <a:cubicBezTo>
                      <a:pt x="382" y="72"/>
                      <a:pt x="310" y="1"/>
                      <a:pt x="227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5" name="Google Shape;448;p31">
                <a:extLst>
                  <a:ext uri="{FF2B5EF4-FFF2-40B4-BE49-F238E27FC236}">
                    <a16:creationId xmlns="" xmlns:a16="http://schemas.microsoft.com/office/drawing/2014/main" id="{1B928BEE-32A4-82F7-16C1-643B650E7D40}"/>
                  </a:ext>
                </a:extLst>
              </p:cNvPr>
              <p:cNvSpPr/>
              <p:nvPr/>
            </p:nvSpPr>
            <p:spPr>
              <a:xfrm>
                <a:off x="1824495" y="1411106"/>
                <a:ext cx="16840" cy="1441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27" extrusionOk="0">
                    <a:moveTo>
                      <a:pt x="214" y="1"/>
                    </a:moveTo>
                    <a:cubicBezTo>
                      <a:pt x="71" y="1"/>
                      <a:pt x="0" y="179"/>
                      <a:pt x="107" y="275"/>
                    </a:cubicBezTo>
                    <a:cubicBezTo>
                      <a:pt x="139" y="310"/>
                      <a:pt x="180" y="326"/>
                      <a:pt x="221" y="326"/>
                    </a:cubicBezTo>
                    <a:cubicBezTo>
                      <a:pt x="302" y="326"/>
                      <a:pt x="381" y="263"/>
                      <a:pt x="381" y="167"/>
                    </a:cubicBezTo>
                    <a:cubicBezTo>
                      <a:pt x="381" y="72"/>
                      <a:pt x="310" y="1"/>
                      <a:pt x="214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7" name="Google Shape;449;p31">
                <a:extLst>
                  <a:ext uri="{FF2B5EF4-FFF2-40B4-BE49-F238E27FC236}">
                    <a16:creationId xmlns="" xmlns:a16="http://schemas.microsoft.com/office/drawing/2014/main" id="{5C593179-D967-A224-088C-33E51D988FA1}"/>
                  </a:ext>
                </a:extLst>
              </p:cNvPr>
              <p:cNvSpPr/>
              <p:nvPr/>
            </p:nvSpPr>
            <p:spPr>
              <a:xfrm>
                <a:off x="1809374" y="1423582"/>
                <a:ext cx="15650" cy="13314"/>
              </a:xfrm>
              <a:custGeom>
                <a:avLst/>
                <a:gdLst/>
                <a:ahLst/>
                <a:cxnLst/>
                <a:rect l="l" t="t" r="r" b="b"/>
                <a:pathLst>
                  <a:path w="355" h="302" extrusionOk="0">
                    <a:moveTo>
                      <a:pt x="268" y="1"/>
                    </a:moveTo>
                    <a:cubicBezTo>
                      <a:pt x="244" y="1"/>
                      <a:pt x="219" y="26"/>
                      <a:pt x="236" y="51"/>
                    </a:cubicBezTo>
                    <a:cubicBezTo>
                      <a:pt x="284" y="99"/>
                      <a:pt x="272" y="170"/>
                      <a:pt x="224" y="218"/>
                    </a:cubicBezTo>
                    <a:cubicBezTo>
                      <a:pt x="209" y="229"/>
                      <a:pt x="191" y="235"/>
                      <a:pt x="173" y="235"/>
                    </a:cubicBezTo>
                    <a:cubicBezTo>
                      <a:pt x="134" y="235"/>
                      <a:pt x="93" y="211"/>
                      <a:pt x="69" y="170"/>
                    </a:cubicBezTo>
                    <a:cubicBezTo>
                      <a:pt x="64" y="165"/>
                      <a:pt x="57" y="162"/>
                      <a:pt x="50" y="162"/>
                    </a:cubicBezTo>
                    <a:cubicBezTo>
                      <a:pt x="27" y="162"/>
                      <a:pt x="0" y="190"/>
                      <a:pt x="10" y="218"/>
                    </a:cubicBezTo>
                    <a:cubicBezTo>
                      <a:pt x="45" y="265"/>
                      <a:pt x="105" y="301"/>
                      <a:pt x="176" y="301"/>
                    </a:cubicBezTo>
                    <a:cubicBezTo>
                      <a:pt x="212" y="301"/>
                      <a:pt x="236" y="289"/>
                      <a:pt x="272" y="277"/>
                    </a:cubicBezTo>
                    <a:cubicBezTo>
                      <a:pt x="343" y="206"/>
                      <a:pt x="355" y="99"/>
                      <a:pt x="295" y="15"/>
                    </a:cubicBezTo>
                    <a:cubicBezTo>
                      <a:pt x="288" y="5"/>
                      <a:pt x="278" y="1"/>
                      <a:pt x="26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8" name="Google Shape;450;p31">
                <a:extLst>
                  <a:ext uri="{FF2B5EF4-FFF2-40B4-BE49-F238E27FC236}">
                    <a16:creationId xmlns="" xmlns:a16="http://schemas.microsoft.com/office/drawing/2014/main" id="{AE2CF26F-9EA1-6643-4630-8D0AEBFE3D4B}"/>
                  </a:ext>
                </a:extLst>
              </p:cNvPr>
              <p:cNvSpPr/>
              <p:nvPr/>
            </p:nvSpPr>
            <p:spPr>
              <a:xfrm>
                <a:off x="1789844" y="1449945"/>
                <a:ext cx="14195" cy="10536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39" extrusionOk="0">
                    <a:moveTo>
                      <a:pt x="216" y="1"/>
                    </a:moveTo>
                    <a:cubicBezTo>
                      <a:pt x="182" y="1"/>
                      <a:pt x="143" y="13"/>
                      <a:pt x="107" y="37"/>
                    </a:cubicBezTo>
                    <a:cubicBezTo>
                      <a:pt x="36" y="84"/>
                      <a:pt x="0" y="156"/>
                      <a:pt x="36" y="203"/>
                    </a:cubicBezTo>
                    <a:cubicBezTo>
                      <a:pt x="54" y="227"/>
                      <a:pt x="84" y="239"/>
                      <a:pt x="118" y="239"/>
                    </a:cubicBezTo>
                    <a:cubicBezTo>
                      <a:pt x="152" y="239"/>
                      <a:pt x="191" y="227"/>
                      <a:pt x="226" y="203"/>
                    </a:cubicBezTo>
                    <a:cubicBezTo>
                      <a:pt x="298" y="156"/>
                      <a:pt x="322" y="84"/>
                      <a:pt x="298" y="37"/>
                    </a:cubicBezTo>
                    <a:cubicBezTo>
                      <a:pt x="280" y="13"/>
                      <a:pt x="250" y="1"/>
                      <a:pt x="216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9" name="Google Shape;451;p31">
                <a:extLst>
                  <a:ext uri="{FF2B5EF4-FFF2-40B4-BE49-F238E27FC236}">
                    <a16:creationId xmlns="" xmlns:a16="http://schemas.microsoft.com/office/drawing/2014/main" id="{43EA6E02-E6BF-F490-EF04-81E18AC01042}"/>
                  </a:ext>
                </a:extLst>
              </p:cNvPr>
              <p:cNvSpPr/>
              <p:nvPr/>
            </p:nvSpPr>
            <p:spPr>
              <a:xfrm>
                <a:off x="1839705" y="1417807"/>
                <a:ext cx="16840" cy="12785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90" extrusionOk="0">
                    <a:moveTo>
                      <a:pt x="191" y="1"/>
                    </a:moveTo>
                    <a:cubicBezTo>
                      <a:pt x="161" y="1"/>
                      <a:pt x="131" y="10"/>
                      <a:pt x="107" y="27"/>
                    </a:cubicBezTo>
                    <a:cubicBezTo>
                      <a:pt x="0" y="111"/>
                      <a:pt x="60" y="289"/>
                      <a:pt x="191" y="289"/>
                    </a:cubicBezTo>
                    <a:cubicBezTo>
                      <a:pt x="322" y="289"/>
                      <a:pt x="381" y="111"/>
                      <a:pt x="274" y="27"/>
                    </a:cubicBezTo>
                    <a:cubicBezTo>
                      <a:pt x="250" y="10"/>
                      <a:pt x="221" y="1"/>
                      <a:pt x="191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" name="Google Shape;452;p31">
                <a:extLst>
                  <a:ext uri="{FF2B5EF4-FFF2-40B4-BE49-F238E27FC236}">
                    <a16:creationId xmlns="" xmlns:a16="http://schemas.microsoft.com/office/drawing/2014/main" id="{9C203ACF-8D82-9D53-B2F3-11D43BAC71D5}"/>
                  </a:ext>
                </a:extLst>
              </p:cNvPr>
              <p:cNvSpPr/>
              <p:nvPr/>
            </p:nvSpPr>
            <p:spPr>
              <a:xfrm>
                <a:off x="1733151" y="1458894"/>
                <a:ext cx="489211" cy="549255"/>
              </a:xfrm>
              <a:custGeom>
                <a:avLst/>
                <a:gdLst/>
                <a:ahLst/>
                <a:cxnLst/>
                <a:rect l="l" t="t" r="r" b="b"/>
                <a:pathLst>
                  <a:path w="11097" h="12459" extrusionOk="0">
                    <a:moveTo>
                      <a:pt x="5584" y="2822"/>
                    </a:moveTo>
                    <a:cubicBezTo>
                      <a:pt x="5763" y="3524"/>
                      <a:pt x="5906" y="4096"/>
                      <a:pt x="6156" y="4882"/>
                    </a:cubicBezTo>
                    <a:lnTo>
                      <a:pt x="6763" y="6823"/>
                    </a:lnTo>
                    <a:lnTo>
                      <a:pt x="6192" y="7215"/>
                    </a:lnTo>
                    <a:cubicBezTo>
                      <a:pt x="6215" y="6953"/>
                      <a:pt x="6275" y="6692"/>
                      <a:pt x="6370" y="6442"/>
                    </a:cubicBezTo>
                    <a:lnTo>
                      <a:pt x="6370" y="6442"/>
                    </a:lnTo>
                    <a:cubicBezTo>
                      <a:pt x="6025" y="6668"/>
                      <a:pt x="5715" y="6918"/>
                      <a:pt x="5430" y="7204"/>
                    </a:cubicBezTo>
                    <a:cubicBezTo>
                      <a:pt x="5418" y="7001"/>
                      <a:pt x="5489" y="6799"/>
                      <a:pt x="5632" y="6656"/>
                    </a:cubicBezTo>
                    <a:cubicBezTo>
                      <a:pt x="5775" y="6513"/>
                      <a:pt x="5882" y="6334"/>
                      <a:pt x="5953" y="6156"/>
                    </a:cubicBezTo>
                    <a:lnTo>
                      <a:pt x="5953" y="6156"/>
                    </a:lnTo>
                    <a:cubicBezTo>
                      <a:pt x="5489" y="6394"/>
                      <a:pt x="5144" y="6811"/>
                      <a:pt x="4810" y="7227"/>
                    </a:cubicBezTo>
                    <a:cubicBezTo>
                      <a:pt x="4941" y="6811"/>
                      <a:pt x="5156" y="6430"/>
                      <a:pt x="5430" y="6096"/>
                    </a:cubicBezTo>
                    <a:lnTo>
                      <a:pt x="5430" y="6096"/>
                    </a:lnTo>
                    <a:cubicBezTo>
                      <a:pt x="5156" y="6227"/>
                      <a:pt x="4965" y="6477"/>
                      <a:pt x="4787" y="6727"/>
                    </a:cubicBezTo>
                    <a:lnTo>
                      <a:pt x="4334" y="7346"/>
                    </a:lnTo>
                    <a:lnTo>
                      <a:pt x="4048" y="7346"/>
                    </a:lnTo>
                    <a:lnTo>
                      <a:pt x="4822" y="4882"/>
                    </a:lnTo>
                    <a:cubicBezTo>
                      <a:pt x="5072" y="4096"/>
                      <a:pt x="5215" y="3524"/>
                      <a:pt x="5394" y="2822"/>
                    </a:cubicBezTo>
                    <a:close/>
                    <a:moveTo>
                      <a:pt x="6787" y="6930"/>
                    </a:moveTo>
                    <a:lnTo>
                      <a:pt x="6918" y="7346"/>
                    </a:lnTo>
                    <a:lnTo>
                      <a:pt x="6704" y="7346"/>
                    </a:lnTo>
                    <a:cubicBezTo>
                      <a:pt x="6727" y="7215"/>
                      <a:pt x="6763" y="7073"/>
                      <a:pt x="6787" y="6930"/>
                    </a:cubicBezTo>
                    <a:close/>
                    <a:moveTo>
                      <a:pt x="5561" y="0"/>
                    </a:moveTo>
                    <a:cubicBezTo>
                      <a:pt x="4552" y="0"/>
                      <a:pt x="3542" y="572"/>
                      <a:pt x="3144" y="1715"/>
                    </a:cubicBezTo>
                    <a:lnTo>
                      <a:pt x="84" y="10597"/>
                    </a:lnTo>
                    <a:cubicBezTo>
                      <a:pt x="24" y="10740"/>
                      <a:pt x="0" y="10894"/>
                      <a:pt x="0" y="11049"/>
                    </a:cubicBezTo>
                    <a:cubicBezTo>
                      <a:pt x="0" y="11740"/>
                      <a:pt x="512" y="12335"/>
                      <a:pt x="1203" y="12430"/>
                    </a:cubicBezTo>
                    <a:cubicBezTo>
                      <a:pt x="1276" y="12442"/>
                      <a:pt x="1349" y="12447"/>
                      <a:pt x="1421" y="12447"/>
                    </a:cubicBezTo>
                    <a:cubicBezTo>
                      <a:pt x="2020" y="12447"/>
                      <a:pt x="2571" y="12061"/>
                      <a:pt x="2763" y="11466"/>
                    </a:cubicBezTo>
                    <a:lnTo>
                      <a:pt x="3286" y="9740"/>
                    </a:lnTo>
                    <a:lnTo>
                      <a:pt x="7680" y="9740"/>
                    </a:lnTo>
                    <a:lnTo>
                      <a:pt x="8216" y="11430"/>
                    </a:lnTo>
                    <a:cubicBezTo>
                      <a:pt x="8419" y="12050"/>
                      <a:pt x="8996" y="12459"/>
                      <a:pt x="9628" y="12459"/>
                    </a:cubicBezTo>
                    <a:cubicBezTo>
                      <a:pt x="9700" y="12459"/>
                      <a:pt x="9773" y="12453"/>
                      <a:pt x="9847" y="12442"/>
                    </a:cubicBezTo>
                    <a:cubicBezTo>
                      <a:pt x="10561" y="12323"/>
                      <a:pt x="11085" y="11716"/>
                      <a:pt x="11097" y="10990"/>
                    </a:cubicBezTo>
                    <a:cubicBezTo>
                      <a:pt x="11085" y="10823"/>
                      <a:pt x="11061" y="10656"/>
                      <a:pt x="11014" y="10502"/>
                    </a:cubicBezTo>
                    <a:lnTo>
                      <a:pt x="7978" y="1715"/>
                    </a:lnTo>
                    <a:cubicBezTo>
                      <a:pt x="7579" y="572"/>
                      <a:pt x="6570" y="0"/>
                      <a:pt x="5561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4" name="Google Shape;453;p31">
                <a:extLst>
                  <a:ext uri="{FF2B5EF4-FFF2-40B4-BE49-F238E27FC236}">
                    <a16:creationId xmlns="" xmlns:a16="http://schemas.microsoft.com/office/drawing/2014/main" id="{EA7DEE2D-0035-9867-85DD-3E3B152AA334}"/>
                  </a:ext>
                </a:extLst>
              </p:cNvPr>
              <p:cNvSpPr/>
              <p:nvPr/>
            </p:nvSpPr>
            <p:spPr>
              <a:xfrm>
                <a:off x="1756252" y="1485389"/>
                <a:ext cx="366841" cy="496309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11258" extrusionOk="0">
                    <a:moveTo>
                      <a:pt x="5489" y="2042"/>
                    </a:moveTo>
                    <a:cubicBezTo>
                      <a:pt x="5668" y="2745"/>
                      <a:pt x="5799" y="3495"/>
                      <a:pt x="6049" y="4281"/>
                    </a:cubicBezTo>
                    <a:lnTo>
                      <a:pt x="6823" y="6972"/>
                    </a:lnTo>
                    <a:lnTo>
                      <a:pt x="3215" y="6972"/>
                    </a:lnTo>
                    <a:lnTo>
                      <a:pt x="3989" y="4281"/>
                    </a:lnTo>
                    <a:cubicBezTo>
                      <a:pt x="4227" y="3495"/>
                      <a:pt x="4382" y="2757"/>
                      <a:pt x="4560" y="2042"/>
                    </a:cubicBezTo>
                    <a:close/>
                    <a:moveTo>
                      <a:pt x="5032" y="1"/>
                    </a:moveTo>
                    <a:cubicBezTo>
                      <a:pt x="4123" y="1"/>
                      <a:pt x="3215" y="518"/>
                      <a:pt x="2858" y="1554"/>
                    </a:cubicBezTo>
                    <a:lnTo>
                      <a:pt x="72" y="9579"/>
                    </a:lnTo>
                    <a:cubicBezTo>
                      <a:pt x="24" y="9710"/>
                      <a:pt x="0" y="9841"/>
                      <a:pt x="0" y="9984"/>
                    </a:cubicBezTo>
                    <a:cubicBezTo>
                      <a:pt x="0" y="10686"/>
                      <a:pt x="250" y="11258"/>
                      <a:pt x="953" y="11258"/>
                    </a:cubicBezTo>
                    <a:cubicBezTo>
                      <a:pt x="1512" y="11258"/>
                      <a:pt x="2012" y="10901"/>
                      <a:pt x="2179" y="10365"/>
                    </a:cubicBezTo>
                    <a:lnTo>
                      <a:pt x="2655" y="8805"/>
                    </a:lnTo>
                    <a:lnTo>
                      <a:pt x="7180" y="8805"/>
                    </a:lnTo>
                    <a:lnTo>
                      <a:pt x="7668" y="10329"/>
                    </a:lnTo>
                    <a:cubicBezTo>
                      <a:pt x="7846" y="10877"/>
                      <a:pt x="8358" y="11246"/>
                      <a:pt x="8930" y="11258"/>
                    </a:cubicBezTo>
                    <a:cubicBezTo>
                      <a:pt x="9668" y="11258"/>
                      <a:pt x="10025" y="10663"/>
                      <a:pt x="10025" y="9924"/>
                    </a:cubicBezTo>
                    <a:cubicBezTo>
                      <a:pt x="10025" y="9770"/>
                      <a:pt x="10001" y="9627"/>
                      <a:pt x="9954" y="9484"/>
                    </a:cubicBezTo>
                    <a:lnTo>
                      <a:pt x="7215" y="1554"/>
                    </a:lnTo>
                    <a:cubicBezTo>
                      <a:pt x="6852" y="518"/>
                      <a:pt x="5941" y="1"/>
                      <a:pt x="5032" y="1"/>
                    </a:cubicBezTo>
                    <a:close/>
                  </a:path>
                </a:pathLst>
              </a:custGeom>
              <a:solidFill>
                <a:srgbClr val="F288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FF47E74B-32A4-DD45-D0A5-77141AE950F3}"/>
                </a:ext>
              </a:extLst>
            </p:cNvPr>
            <p:cNvSpPr txBox="1"/>
            <p:nvPr/>
          </p:nvSpPr>
          <p:spPr>
            <a:xfrm>
              <a:off x="3049945" y="2543336"/>
              <a:ext cx="7214055" cy="672927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Hoà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đồng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="" xmlns:a16="http://schemas.microsoft.com/office/drawing/2014/main" id="{CD3C6AE7-DC33-50B8-B6BC-51A11CEA3C7E}"/>
              </a:ext>
            </a:extLst>
          </p:cNvPr>
          <p:cNvGrpSpPr/>
          <p:nvPr/>
        </p:nvGrpSpPr>
        <p:grpSpPr>
          <a:xfrm>
            <a:off x="1562756" y="4916068"/>
            <a:ext cx="8447773" cy="1317800"/>
            <a:chOff x="1612674" y="5184381"/>
            <a:chExt cx="8973766" cy="1409055"/>
          </a:xfrm>
        </p:grpSpPr>
        <p:sp>
          <p:nvSpPr>
            <p:cNvPr id="47" name="Rectangle: Rounded Corners 205">
              <a:extLst>
                <a:ext uri="{FF2B5EF4-FFF2-40B4-BE49-F238E27FC236}">
                  <a16:creationId xmlns="" xmlns:a16="http://schemas.microsoft.com/office/drawing/2014/main" id="{5096570D-8A6D-851B-8850-B3184DDE0A08}"/>
                </a:ext>
              </a:extLst>
            </p:cNvPr>
            <p:cNvSpPr/>
            <p:nvPr/>
          </p:nvSpPr>
          <p:spPr>
            <a:xfrm>
              <a:off x="2170089" y="547984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solidFill>
                <a:srgbClr val="ED7F5D"/>
              </a:solidFill>
              <a:extLst>
                <a:ext uri="{C807C97D-BFC1-408E-A445-0C87EB9F89A2}">
                  <ask:lineSketchStyleProps xmlns=""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思源黑体 CN"/>
                <a:cs typeface="+mn-cs"/>
              </a:endParaRPr>
            </a:p>
          </p:txBody>
        </p:sp>
        <p:grpSp>
          <p:nvGrpSpPr>
            <p:cNvPr id="48" name="Google Shape;293;p27">
              <a:extLst>
                <a:ext uri="{FF2B5EF4-FFF2-40B4-BE49-F238E27FC236}">
                  <a16:creationId xmlns="" xmlns:a16="http://schemas.microsoft.com/office/drawing/2014/main" id="{F63B058D-043D-E993-A25E-C77CC75A0FAC}"/>
                </a:ext>
              </a:extLst>
            </p:cNvPr>
            <p:cNvGrpSpPr/>
            <p:nvPr/>
          </p:nvGrpSpPr>
          <p:grpSpPr>
            <a:xfrm rot="21403310">
              <a:off x="1612674" y="5184381"/>
              <a:ext cx="1724419" cy="1409055"/>
              <a:chOff x="3676506" y="1404273"/>
              <a:chExt cx="792384" cy="610489"/>
            </a:xfrm>
          </p:grpSpPr>
          <p:sp>
            <p:nvSpPr>
              <p:cNvPr id="50" name="Google Shape;294;p27">
                <a:extLst>
                  <a:ext uri="{FF2B5EF4-FFF2-40B4-BE49-F238E27FC236}">
                    <a16:creationId xmlns="" xmlns:a16="http://schemas.microsoft.com/office/drawing/2014/main" id="{E2C1DD93-7C41-1A9A-9554-9816D6573672}"/>
                  </a:ext>
                </a:extLst>
              </p:cNvPr>
              <p:cNvSpPr/>
              <p:nvPr/>
            </p:nvSpPr>
            <p:spPr>
              <a:xfrm>
                <a:off x="3899885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1158" y="1"/>
                    </a:moveTo>
                    <a:cubicBezTo>
                      <a:pt x="1024" y="1"/>
                      <a:pt x="906" y="30"/>
                      <a:pt x="810" y="96"/>
                    </a:cubicBezTo>
                    <a:cubicBezTo>
                      <a:pt x="0" y="656"/>
                      <a:pt x="1096" y="3644"/>
                      <a:pt x="1096" y="3644"/>
                    </a:cubicBezTo>
                    <a:lnTo>
                      <a:pt x="4025" y="1620"/>
                    </a:lnTo>
                    <a:cubicBezTo>
                      <a:pt x="4025" y="1620"/>
                      <a:pt x="2155" y="1"/>
                      <a:pt x="1158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295;p27">
                <a:extLst>
                  <a:ext uri="{FF2B5EF4-FFF2-40B4-BE49-F238E27FC236}">
                    <a16:creationId xmlns="" xmlns:a16="http://schemas.microsoft.com/office/drawing/2014/main" id="{067480FD-8D49-8D5F-8BA8-1A99BCAC915A}"/>
                  </a:ext>
                </a:extLst>
              </p:cNvPr>
              <p:cNvSpPr/>
              <p:nvPr/>
            </p:nvSpPr>
            <p:spPr>
              <a:xfrm>
                <a:off x="3935065" y="1440820"/>
                <a:ext cx="121807" cy="10994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2494" extrusionOk="0">
                    <a:moveTo>
                      <a:pt x="798" y="0"/>
                    </a:moveTo>
                    <a:cubicBezTo>
                      <a:pt x="706" y="0"/>
                      <a:pt x="625" y="20"/>
                      <a:pt x="560" y="65"/>
                    </a:cubicBezTo>
                    <a:cubicBezTo>
                      <a:pt x="0" y="446"/>
                      <a:pt x="750" y="2494"/>
                      <a:pt x="750" y="2494"/>
                    </a:cubicBezTo>
                    <a:lnTo>
                      <a:pt x="2762" y="1113"/>
                    </a:lnTo>
                    <a:cubicBezTo>
                      <a:pt x="2762" y="1113"/>
                      <a:pt x="1483" y="0"/>
                      <a:pt x="798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296;p27">
                <a:extLst>
                  <a:ext uri="{FF2B5EF4-FFF2-40B4-BE49-F238E27FC236}">
                    <a16:creationId xmlns="" xmlns:a16="http://schemas.microsoft.com/office/drawing/2014/main" id="{4023ED5F-5652-31BA-D4BA-0A762CEE8F3B}"/>
                  </a:ext>
                </a:extLst>
              </p:cNvPr>
              <p:cNvSpPr/>
              <p:nvPr/>
            </p:nvSpPr>
            <p:spPr>
              <a:xfrm>
                <a:off x="4228450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2856" y="1"/>
                    </a:moveTo>
                    <a:cubicBezTo>
                      <a:pt x="1861" y="1"/>
                      <a:pt x="1" y="1620"/>
                      <a:pt x="1" y="1620"/>
                    </a:cubicBezTo>
                    <a:lnTo>
                      <a:pt x="2918" y="3644"/>
                    </a:lnTo>
                    <a:cubicBezTo>
                      <a:pt x="2918" y="3644"/>
                      <a:pt x="4025" y="656"/>
                      <a:pt x="3203" y="96"/>
                    </a:cubicBezTo>
                    <a:cubicBezTo>
                      <a:pt x="3108" y="30"/>
                      <a:pt x="2990" y="1"/>
                      <a:pt x="2856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297;p27">
                <a:extLst>
                  <a:ext uri="{FF2B5EF4-FFF2-40B4-BE49-F238E27FC236}">
                    <a16:creationId xmlns="" xmlns:a16="http://schemas.microsoft.com/office/drawing/2014/main" id="{FB90FF71-ED85-A988-8314-A014740F1A7D}"/>
                  </a:ext>
                </a:extLst>
              </p:cNvPr>
              <p:cNvSpPr/>
              <p:nvPr/>
            </p:nvSpPr>
            <p:spPr>
              <a:xfrm>
                <a:off x="4246834" y="1437601"/>
                <a:ext cx="126524" cy="114753"/>
              </a:xfrm>
              <a:custGeom>
                <a:avLst/>
                <a:gdLst/>
                <a:ahLst/>
                <a:cxnLst/>
                <a:rect l="l" t="t" r="r" b="b"/>
                <a:pathLst>
                  <a:path w="2870" h="2603" extrusionOk="0">
                    <a:moveTo>
                      <a:pt x="2044" y="0"/>
                    </a:moveTo>
                    <a:cubicBezTo>
                      <a:pt x="1338" y="0"/>
                      <a:pt x="0" y="1162"/>
                      <a:pt x="0" y="1162"/>
                    </a:cubicBezTo>
                    <a:lnTo>
                      <a:pt x="2084" y="2603"/>
                    </a:lnTo>
                    <a:cubicBezTo>
                      <a:pt x="2084" y="2603"/>
                      <a:pt x="2870" y="471"/>
                      <a:pt x="2286" y="67"/>
                    </a:cubicBezTo>
                    <a:cubicBezTo>
                      <a:pt x="2220" y="21"/>
                      <a:pt x="2138" y="0"/>
                      <a:pt x="2044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298;p27">
                <a:extLst>
                  <a:ext uri="{FF2B5EF4-FFF2-40B4-BE49-F238E27FC236}">
                    <a16:creationId xmlns="" xmlns:a16="http://schemas.microsoft.com/office/drawing/2014/main" id="{432398F1-2A34-AAE0-58F1-813D46B7A5F2}"/>
                  </a:ext>
                </a:extLst>
              </p:cNvPr>
              <p:cNvSpPr/>
              <p:nvPr/>
            </p:nvSpPr>
            <p:spPr>
              <a:xfrm>
                <a:off x="3915358" y="1453863"/>
                <a:ext cx="428037" cy="560673"/>
              </a:xfrm>
              <a:custGeom>
                <a:avLst/>
                <a:gdLst/>
                <a:ahLst/>
                <a:cxnLst/>
                <a:rect l="l" t="t" r="r" b="b"/>
                <a:pathLst>
                  <a:path w="10895" h="12718" extrusionOk="0">
                    <a:moveTo>
                      <a:pt x="5966" y="0"/>
                    </a:moveTo>
                    <a:cubicBezTo>
                      <a:pt x="5311" y="0"/>
                      <a:pt x="4668" y="84"/>
                      <a:pt x="4049" y="262"/>
                    </a:cubicBezTo>
                    <a:cubicBezTo>
                      <a:pt x="3954" y="298"/>
                      <a:pt x="3858" y="322"/>
                      <a:pt x="3763" y="357"/>
                    </a:cubicBezTo>
                    <a:cubicBezTo>
                      <a:pt x="3573" y="429"/>
                      <a:pt x="3394" y="500"/>
                      <a:pt x="3215" y="595"/>
                    </a:cubicBezTo>
                    <a:cubicBezTo>
                      <a:pt x="3120" y="631"/>
                      <a:pt x="3037" y="679"/>
                      <a:pt x="2954" y="726"/>
                    </a:cubicBezTo>
                    <a:cubicBezTo>
                      <a:pt x="1084" y="1750"/>
                      <a:pt x="1" y="3822"/>
                      <a:pt x="1" y="6453"/>
                    </a:cubicBezTo>
                    <a:cubicBezTo>
                      <a:pt x="1" y="8751"/>
                      <a:pt x="715" y="10537"/>
                      <a:pt x="2120" y="11597"/>
                    </a:cubicBezTo>
                    <a:cubicBezTo>
                      <a:pt x="2668" y="12002"/>
                      <a:pt x="3299" y="12299"/>
                      <a:pt x="3954" y="12466"/>
                    </a:cubicBezTo>
                    <a:cubicBezTo>
                      <a:pt x="4568" y="12633"/>
                      <a:pt x="5202" y="12717"/>
                      <a:pt x="5839" y="12717"/>
                    </a:cubicBezTo>
                    <a:cubicBezTo>
                      <a:pt x="5881" y="12717"/>
                      <a:pt x="5923" y="12717"/>
                      <a:pt x="5966" y="12716"/>
                    </a:cubicBezTo>
                    <a:cubicBezTo>
                      <a:pt x="6168" y="12716"/>
                      <a:pt x="6383" y="12704"/>
                      <a:pt x="6597" y="12692"/>
                    </a:cubicBezTo>
                    <a:cubicBezTo>
                      <a:pt x="6799" y="12680"/>
                      <a:pt x="7014" y="12656"/>
                      <a:pt x="7228" y="12621"/>
                    </a:cubicBezTo>
                    <a:cubicBezTo>
                      <a:pt x="9073" y="12323"/>
                      <a:pt x="10895" y="11406"/>
                      <a:pt x="10895" y="9775"/>
                    </a:cubicBezTo>
                    <a:cubicBezTo>
                      <a:pt x="10895" y="9239"/>
                      <a:pt x="10609" y="8727"/>
                      <a:pt x="10133" y="8466"/>
                    </a:cubicBezTo>
                    <a:cubicBezTo>
                      <a:pt x="9907" y="8335"/>
                      <a:pt x="9645" y="8263"/>
                      <a:pt x="9383" y="8263"/>
                    </a:cubicBezTo>
                    <a:cubicBezTo>
                      <a:pt x="8204" y="8263"/>
                      <a:pt x="8085" y="9394"/>
                      <a:pt x="7192" y="9966"/>
                    </a:cubicBezTo>
                    <a:cubicBezTo>
                      <a:pt x="7073" y="10037"/>
                      <a:pt x="6942" y="10097"/>
                      <a:pt x="6811" y="10144"/>
                    </a:cubicBezTo>
                    <a:cubicBezTo>
                      <a:pt x="6565" y="10230"/>
                      <a:pt x="6309" y="10277"/>
                      <a:pt x="6052" y="10277"/>
                    </a:cubicBezTo>
                    <a:cubicBezTo>
                      <a:pt x="6024" y="10277"/>
                      <a:pt x="5995" y="10276"/>
                      <a:pt x="5966" y="10275"/>
                    </a:cubicBezTo>
                    <a:cubicBezTo>
                      <a:pt x="5945" y="10276"/>
                      <a:pt x="5925" y="10276"/>
                      <a:pt x="5904" y="10276"/>
                    </a:cubicBezTo>
                    <a:cubicBezTo>
                      <a:pt x="5473" y="10276"/>
                      <a:pt x="5055" y="10157"/>
                      <a:pt x="4680" y="9930"/>
                    </a:cubicBezTo>
                    <a:cubicBezTo>
                      <a:pt x="4644" y="9906"/>
                      <a:pt x="4608" y="9882"/>
                      <a:pt x="4573" y="9847"/>
                    </a:cubicBezTo>
                    <a:cubicBezTo>
                      <a:pt x="4489" y="9799"/>
                      <a:pt x="4418" y="9739"/>
                      <a:pt x="4358" y="9680"/>
                    </a:cubicBezTo>
                    <a:cubicBezTo>
                      <a:pt x="4323" y="9644"/>
                      <a:pt x="4287" y="9608"/>
                      <a:pt x="4251" y="9573"/>
                    </a:cubicBezTo>
                    <a:cubicBezTo>
                      <a:pt x="3644" y="8954"/>
                      <a:pt x="3251" y="7894"/>
                      <a:pt x="3251" y="6299"/>
                    </a:cubicBezTo>
                    <a:cubicBezTo>
                      <a:pt x="3251" y="4917"/>
                      <a:pt x="3549" y="3953"/>
                      <a:pt x="4049" y="3322"/>
                    </a:cubicBezTo>
                    <a:cubicBezTo>
                      <a:pt x="4097" y="3262"/>
                      <a:pt x="4156" y="3191"/>
                      <a:pt x="4227" y="3132"/>
                    </a:cubicBezTo>
                    <a:cubicBezTo>
                      <a:pt x="4251" y="3096"/>
                      <a:pt x="4287" y="3060"/>
                      <a:pt x="4323" y="3024"/>
                    </a:cubicBezTo>
                    <a:cubicBezTo>
                      <a:pt x="4763" y="2642"/>
                      <a:pt x="5328" y="2429"/>
                      <a:pt x="5918" y="2429"/>
                    </a:cubicBezTo>
                    <a:cubicBezTo>
                      <a:pt x="5934" y="2429"/>
                      <a:pt x="5950" y="2429"/>
                      <a:pt x="5966" y="2429"/>
                    </a:cubicBezTo>
                    <a:cubicBezTo>
                      <a:pt x="5988" y="2428"/>
                      <a:pt x="6011" y="2428"/>
                      <a:pt x="6033" y="2428"/>
                    </a:cubicBezTo>
                    <a:cubicBezTo>
                      <a:pt x="6369" y="2428"/>
                      <a:pt x="6713" y="2510"/>
                      <a:pt x="7025" y="2655"/>
                    </a:cubicBezTo>
                    <a:cubicBezTo>
                      <a:pt x="7240" y="2762"/>
                      <a:pt x="7430" y="2905"/>
                      <a:pt x="7597" y="3084"/>
                    </a:cubicBezTo>
                    <a:cubicBezTo>
                      <a:pt x="7823" y="3334"/>
                      <a:pt x="8014" y="3608"/>
                      <a:pt x="8240" y="3822"/>
                    </a:cubicBezTo>
                    <a:cubicBezTo>
                      <a:pt x="8481" y="4086"/>
                      <a:pt x="8833" y="4239"/>
                      <a:pt x="9199" y="4239"/>
                    </a:cubicBezTo>
                    <a:cubicBezTo>
                      <a:pt x="9213" y="4239"/>
                      <a:pt x="9226" y="4239"/>
                      <a:pt x="9240" y="4239"/>
                    </a:cubicBezTo>
                    <a:cubicBezTo>
                      <a:pt x="9585" y="4239"/>
                      <a:pt x="9907" y="4120"/>
                      <a:pt x="10169" y="3905"/>
                    </a:cubicBezTo>
                    <a:cubicBezTo>
                      <a:pt x="10204" y="3882"/>
                      <a:pt x="10240" y="3846"/>
                      <a:pt x="10276" y="3822"/>
                    </a:cubicBezTo>
                    <a:cubicBezTo>
                      <a:pt x="10550" y="3536"/>
                      <a:pt x="10716" y="3167"/>
                      <a:pt x="10704" y="2774"/>
                    </a:cubicBezTo>
                    <a:cubicBezTo>
                      <a:pt x="10704" y="2191"/>
                      <a:pt x="10454" y="1643"/>
                      <a:pt x="10014" y="1262"/>
                    </a:cubicBezTo>
                    <a:cubicBezTo>
                      <a:pt x="9788" y="1060"/>
                      <a:pt x="9538" y="881"/>
                      <a:pt x="9264" y="738"/>
                    </a:cubicBezTo>
                    <a:cubicBezTo>
                      <a:pt x="8299" y="226"/>
                      <a:pt x="7025" y="0"/>
                      <a:pt x="5966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5" name="Google Shape;299;p27">
                <a:extLst>
                  <a:ext uri="{FF2B5EF4-FFF2-40B4-BE49-F238E27FC236}">
                    <a16:creationId xmlns="" xmlns:a16="http://schemas.microsoft.com/office/drawing/2014/main" id="{15F04CF7-E068-4118-5184-533BBD03EFB0}"/>
                  </a:ext>
                </a:extLst>
              </p:cNvPr>
              <p:cNvSpPr/>
              <p:nvPr/>
            </p:nvSpPr>
            <p:spPr>
              <a:xfrm>
                <a:off x="3676506" y="1453648"/>
                <a:ext cx="721482" cy="561114"/>
              </a:xfrm>
              <a:custGeom>
                <a:avLst/>
                <a:gdLst/>
                <a:ahLst/>
                <a:cxnLst/>
                <a:rect l="l" t="t" r="r" b="b"/>
                <a:pathLst>
                  <a:path w="15783" h="12728" extrusionOk="0">
                    <a:moveTo>
                      <a:pt x="10854" y="465"/>
                    </a:moveTo>
                    <a:cubicBezTo>
                      <a:pt x="12628" y="465"/>
                      <a:pt x="15128" y="1179"/>
                      <a:pt x="15128" y="2774"/>
                    </a:cubicBezTo>
                    <a:cubicBezTo>
                      <a:pt x="15140" y="3315"/>
                      <a:pt x="14699" y="3763"/>
                      <a:pt x="14161" y="3763"/>
                    </a:cubicBezTo>
                    <a:cubicBezTo>
                      <a:pt x="14154" y="3763"/>
                      <a:pt x="14147" y="3763"/>
                      <a:pt x="14140" y="3763"/>
                    </a:cubicBezTo>
                    <a:cubicBezTo>
                      <a:pt x="13699" y="3763"/>
                      <a:pt x="13509" y="3560"/>
                      <a:pt x="13176" y="3143"/>
                    </a:cubicBezTo>
                    <a:cubicBezTo>
                      <a:pt x="12759" y="2643"/>
                      <a:pt x="12199" y="1953"/>
                      <a:pt x="10854" y="1953"/>
                    </a:cubicBezTo>
                    <a:cubicBezTo>
                      <a:pt x="8865" y="1953"/>
                      <a:pt x="7675" y="3584"/>
                      <a:pt x="7675" y="6310"/>
                    </a:cubicBezTo>
                    <a:cubicBezTo>
                      <a:pt x="7675" y="10430"/>
                      <a:pt x="10116" y="10751"/>
                      <a:pt x="10854" y="10751"/>
                    </a:cubicBezTo>
                    <a:cubicBezTo>
                      <a:pt x="12259" y="10751"/>
                      <a:pt x="12830" y="9989"/>
                      <a:pt x="13259" y="9442"/>
                    </a:cubicBezTo>
                    <a:cubicBezTo>
                      <a:pt x="13616" y="8966"/>
                      <a:pt x="13818" y="8739"/>
                      <a:pt x="14283" y="8739"/>
                    </a:cubicBezTo>
                    <a:cubicBezTo>
                      <a:pt x="14854" y="8739"/>
                      <a:pt x="15307" y="9204"/>
                      <a:pt x="15307" y="9775"/>
                    </a:cubicBezTo>
                    <a:cubicBezTo>
                      <a:pt x="15307" y="11466"/>
                      <a:pt x="12652" y="12240"/>
                      <a:pt x="10854" y="12240"/>
                    </a:cubicBezTo>
                    <a:cubicBezTo>
                      <a:pt x="9068" y="12240"/>
                      <a:pt x="7687" y="11728"/>
                      <a:pt x="6758" y="10728"/>
                    </a:cubicBezTo>
                    <a:lnTo>
                      <a:pt x="6818" y="10680"/>
                    </a:lnTo>
                    <a:cubicBezTo>
                      <a:pt x="7195" y="10274"/>
                      <a:pt x="6857" y="9711"/>
                      <a:pt x="6411" y="9711"/>
                    </a:cubicBezTo>
                    <a:cubicBezTo>
                      <a:pt x="6308" y="9711"/>
                      <a:pt x="6199" y="9741"/>
                      <a:pt x="6091" y="9811"/>
                    </a:cubicBezTo>
                    <a:cubicBezTo>
                      <a:pt x="5603" y="8918"/>
                      <a:pt x="5353" y="7787"/>
                      <a:pt x="5353" y="6453"/>
                    </a:cubicBezTo>
                    <a:cubicBezTo>
                      <a:pt x="5353" y="2810"/>
                      <a:pt x="7508" y="465"/>
                      <a:pt x="10854" y="465"/>
                    </a:cubicBezTo>
                    <a:close/>
                    <a:moveTo>
                      <a:pt x="10854" y="0"/>
                    </a:moveTo>
                    <a:cubicBezTo>
                      <a:pt x="7187" y="0"/>
                      <a:pt x="4877" y="2631"/>
                      <a:pt x="4877" y="6453"/>
                    </a:cubicBezTo>
                    <a:cubicBezTo>
                      <a:pt x="4877" y="7882"/>
                      <a:pt x="5151" y="9108"/>
                      <a:pt x="5698" y="10085"/>
                    </a:cubicBezTo>
                    <a:cubicBezTo>
                      <a:pt x="5437" y="10194"/>
                      <a:pt x="5081" y="10263"/>
                      <a:pt x="4740" y="10263"/>
                    </a:cubicBezTo>
                    <a:cubicBezTo>
                      <a:pt x="4413" y="10263"/>
                      <a:pt x="4098" y="10200"/>
                      <a:pt x="3889" y="10049"/>
                    </a:cubicBezTo>
                    <a:cubicBezTo>
                      <a:pt x="3448" y="9739"/>
                      <a:pt x="3698" y="8989"/>
                      <a:pt x="3996" y="8430"/>
                    </a:cubicBezTo>
                    <a:cubicBezTo>
                      <a:pt x="5091" y="6370"/>
                      <a:pt x="4484" y="5037"/>
                      <a:pt x="3555" y="4477"/>
                    </a:cubicBezTo>
                    <a:cubicBezTo>
                      <a:pt x="3168" y="4247"/>
                      <a:pt x="2730" y="4138"/>
                      <a:pt x="2295" y="4138"/>
                    </a:cubicBezTo>
                    <a:cubicBezTo>
                      <a:pt x="1512" y="4138"/>
                      <a:pt x="741" y="4493"/>
                      <a:pt x="305" y="5144"/>
                    </a:cubicBezTo>
                    <a:cubicBezTo>
                      <a:pt x="0" y="5592"/>
                      <a:pt x="393" y="6040"/>
                      <a:pt x="795" y="6040"/>
                    </a:cubicBezTo>
                    <a:cubicBezTo>
                      <a:pt x="959" y="6040"/>
                      <a:pt x="1125" y="5966"/>
                      <a:pt x="1245" y="5787"/>
                    </a:cubicBezTo>
                    <a:cubicBezTo>
                      <a:pt x="1467" y="5458"/>
                      <a:pt x="1884" y="5277"/>
                      <a:pt x="2303" y="5277"/>
                    </a:cubicBezTo>
                    <a:cubicBezTo>
                      <a:pt x="2537" y="5277"/>
                      <a:pt x="2771" y="5334"/>
                      <a:pt x="2972" y="5453"/>
                    </a:cubicBezTo>
                    <a:cubicBezTo>
                      <a:pt x="3603" y="5834"/>
                      <a:pt x="3615" y="6727"/>
                      <a:pt x="2996" y="7906"/>
                    </a:cubicBezTo>
                    <a:cubicBezTo>
                      <a:pt x="2019" y="9728"/>
                      <a:pt x="2722" y="10609"/>
                      <a:pt x="3222" y="10978"/>
                    </a:cubicBezTo>
                    <a:cubicBezTo>
                      <a:pt x="3644" y="11244"/>
                      <a:pt x="4128" y="11397"/>
                      <a:pt x="4636" y="11397"/>
                    </a:cubicBezTo>
                    <a:cubicBezTo>
                      <a:pt x="4672" y="11397"/>
                      <a:pt x="4709" y="11396"/>
                      <a:pt x="4746" y="11394"/>
                    </a:cubicBezTo>
                    <a:cubicBezTo>
                      <a:pt x="4769" y="11395"/>
                      <a:pt x="4793" y="11395"/>
                      <a:pt x="4816" y="11395"/>
                    </a:cubicBezTo>
                    <a:cubicBezTo>
                      <a:pt x="5351" y="11395"/>
                      <a:pt x="5874" y="11264"/>
                      <a:pt x="6353" y="11013"/>
                    </a:cubicBezTo>
                    <a:cubicBezTo>
                      <a:pt x="7365" y="12121"/>
                      <a:pt x="8865" y="12728"/>
                      <a:pt x="10854" y="12728"/>
                    </a:cubicBezTo>
                    <a:cubicBezTo>
                      <a:pt x="13009" y="12728"/>
                      <a:pt x="15771" y="11787"/>
                      <a:pt x="15771" y="9787"/>
                    </a:cubicBezTo>
                    <a:cubicBezTo>
                      <a:pt x="15783" y="8954"/>
                      <a:pt x="15116" y="8275"/>
                      <a:pt x="14283" y="8263"/>
                    </a:cubicBezTo>
                    <a:cubicBezTo>
                      <a:pt x="12711" y="8263"/>
                      <a:pt x="13009" y="10275"/>
                      <a:pt x="10854" y="10275"/>
                    </a:cubicBezTo>
                    <a:cubicBezTo>
                      <a:pt x="9389" y="10275"/>
                      <a:pt x="8139" y="9132"/>
                      <a:pt x="8139" y="6310"/>
                    </a:cubicBezTo>
                    <a:cubicBezTo>
                      <a:pt x="8139" y="3572"/>
                      <a:pt x="9318" y="2441"/>
                      <a:pt x="10854" y="2441"/>
                    </a:cubicBezTo>
                    <a:cubicBezTo>
                      <a:pt x="12914" y="2441"/>
                      <a:pt x="12640" y="4251"/>
                      <a:pt x="14128" y="4251"/>
                    </a:cubicBezTo>
                    <a:cubicBezTo>
                      <a:pt x="14938" y="4251"/>
                      <a:pt x="15604" y="3584"/>
                      <a:pt x="15604" y="2774"/>
                    </a:cubicBezTo>
                    <a:cubicBezTo>
                      <a:pt x="15604" y="834"/>
                      <a:pt x="12854" y="0"/>
                      <a:pt x="10854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6" name="Google Shape;300;p27">
                <a:extLst>
                  <a:ext uri="{FF2B5EF4-FFF2-40B4-BE49-F238E27FC236}">
                    <a16:creationId xmlns="" xmlns:a16="http://schemas.microsoft.com/office/drawing/2014/main" id="{3A275877-73FF-E0E4-D863-EEFC470A395B}"/>
                  </a:ext>
                </a:extLst>
              </p:cNvPr>
              <p:cNvSpPr/>
              <p:nvPr/>
            </p:nvSpPr>
            <p:spPr>
              <a:xfrm>
                <a:off x="4049465" y="1507167"/>
                <a:ext cx="42057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4" extrusionOk="0">
                    <a:moveTo>
                      <a:pt x="548" y="1"/>
                    </a:moveTo>
                    <a:cubicBezTo>
                      <a:pt x="191" y="1"/>
                      <a:pt x="1" y="441"/>
                      <a:pt x="263" y="691"/>
                    </a:cubicBezTo>
                    <a:cubicBezTo>
                      <a:pt x="343" y="776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" name="Google Shape;301;p27">
                <a:extLst>
                  <a:ext uri="{FF2B5EF4-FFF2-40B4-BE49-F238E27FC236}">
                    <a16:creationId xmlns="" xmlns:a16="http://schemas.microsoft.com/office/drawing/2014/main" id="{D139C2BD-1D92-FA8B-A756-2F0EFF5759BD}"/>
                  </a:ext>
                </a:extLst>
              </p:cNvPr>
              <p:cNvSpPr/>
              <p:nvPr/>
            </p:nvSpPr>
            <p:spPr>
              <a:xfrm>
                <a:off x="4140809" y="1511223"/>
                <a:ext cx="53563" cy="23806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540" extrusionOk="0">
                    <a:moveTo>
                      <a:pt x="1103" y="1"/>
                    </a:moveTo>
                    <a:cubicBezTo>
                      <a:pt x="1054" y="1"/>
                      <a:pt x="1006" y="34"/>
                      <a:pt x="1000" y="99"/>
                    </a:cubicBezTo>
                    <a:cubicBezTo>
                      <a:pt x="989" y="182"/>
                      <a:pt x="953" y="254"/>
                      <a:pt x="893" y="313"/>
                    </a:cubicBezTo>
                    <a:cubicBezTo>
                      <a:pt x="810" y="278"/>
                      <a:pt x="739" y="242"/>
                      <a:pt x="679" y="171"/>
                    </a:cubicBezTo>
                    <a:cubicBezTo>
                      <a:pt x="655" y="153"/>
                      <a:pt x="628" y="144"/>
                      <a:pt x="603" y="144"/>
                    </a:cubicBezTo>
                    <a:cubicBezTo>
                      <a:pt x="578" y="144"/>
                      <a:pt x="554" y="153"/>
                      <a:pt x="536" y="171"/>
                    </a:cubicBezTo>
                    <a:cubicBezTo>
                      <a:pt x="465" y="230"/>
                      <a:pt x="405" y="278"/>
                      <a:pt x="334" y="325"/>
                    </a:cubicBezTo>
                    <a:cubicBezTo>
                      <a:pt x="262" y="278"/>
                      <a:pt x="215" y="194"/>
                      <a:pt x="215" y="111"/>
                    </a:cubicBezTo>
                    <a:cubicBezTo>
                      <a:pt x="215" y="40"/>
                      <a:pt x="161" y="4"/>
                      <a:pt x="107" y="4"/>
                    </a:cubicBezTo>
                    <a:cubicBezTo>
                      <a:pt x="54" y="4"/>
                      <a:pt x="0" y="40"/>
                      <a:pt x="0" y="111"/>
                    </a:cubicBezTo>
                    <a:cubicBezTo>
                      <a:pt x="0" y="266"/>
                      <a:pt x="72" y="409"/>
                      <a:pt x="203" y="504"/>
                    </a:cubicBezTo>
                    <a:cubicBezTo>
                      <a:pt x="234" y="523"/>
                      <a:pt x="269" y="531"/>
                      <a:pt x="304" y="531"/>
                    </a:cubicBezTo>
                    <a:cubicBezTo>
                      <a:pt x="403" y="531"/>
                      <a:pt x="511" y="470"/>
                      <a:pt x="608" y="409"/>
                    </a:cubicBezTo>
                    <a:cubicBezTo>
                      <a:pt x="679" y="480"/>
                      <a:pt x="786" y="528"/>
                      <a:pt x="905" y="540"/>
                    </a:cubicBezTo>
                    <a:cubicBezTo>
                      <a:pt x="929" y="528"/>
                      <a:pt x="965" y="516"/>
                      <a:pt x="989" y="492"/>
                    </a:cubicBezTo>
                    <a:cubicBezTo>
                      <a:pt x="1120" y="409"/>
                      <a:pt x="1203" y="254"/>
                      <a:pt x="1215" y="99"/>
                    </a:cubicBezTo>
                    <a:cubicBezTo>
                      <a:pt x="1203" y="34"/>
                      <a:pt x="1152" y="1"/>
                      <a:pt x="1103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8" name="Google Shape;302;p27">
                <a:extLst>
                  <a:ext uri="{FF2B5EF4-FFF2-40B4-BE49-F238E27FC236}">
                    <a16:creationId xmlns="" xmlns:a16="http://schemas.microsoft.com/office/drawing/2014/main" id="{FA577A50-70AA-4A9D-8420-3FB21DFD621F}"/>
                  </a:ext>
                </a:extLst>
              </p:cNvPr>
              <p:cNvSpPr/>
              <p:nvPr/>
            </p:nvSpPr>
            <p:spPr>
              <a:xfrm>
                <a:off x="4225320" y="1507167"/>
                <a:ext cx="42013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4" extrusionOk="0">
                    <a:moveTo>
                      <a:pt x="548" y="1"/>
                    </a:moveTo>
                    <a:cubicBezTo>
                      <a:pt x="191" y="1"/>
                      <a:pt x="0" y="441"/>
                      <a:pt x="262" y="691"/>
                    </a:cubicBezTo>
                    <a:cubicBezTo>
                      <a:pt x="343" y="776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9" name="Google Shape;303;p27">
                <a:extLst>
                  <a:ext uri="{FF2B5EF4-FFF2-40B4-BE49-F238E27FC236}">
                    <a16:creationId xmlns="" xmlns:a16="http://schemas.microsoft.com/office/drawing/2014/main" id="{BB5B4417-E36C-8A32-943C-7E96BDF43DAC}"/>
                  </a:ext>
                </a:extLst>
              </p:cNvPr>
              <p:cNvSpPr/>
              <p:nvPr/>
            </p:nvSpPr>
            <p:spPr>
              <a:xfrm>
                <a:off x="4003264" y="1538556"/>
                <a:ext cx="53078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204" h="384" extrusionOk="0">
                    <a:moveTo>
                      <a:pt x="102" y="1"/>
                    </a:moveTo>
                    <a:cubicBezTo>
                      <a:pt x="61" y="1"/>
                      <a:pt x="23" y="34"/>
                      <a:pt x="13" y="86"/>
                    </a:cubicBezTo>
                    <a:cubicBezTo>
                      <a:pt x="1" y="134"/>
                      <a:pt x="37" y="182"/>
                      <a:pt x="84" y="193"/>
                    </a:cubicBezTo>
                    <a:lnTo>
                      <a:pt x="1061" y="384"/>
                    </a:lnTo>
                    <a:lnTo>
                      <a:pt x="1072" y="384"/>
                    </a:lnTo>
                    <a:cubicBezTo>
                      <a:pt x="1192" y="372"/>
                      <a:pt x="1203" y="217"/>
                      <a:pt x="1096" y="193"/>
                    </a:cubicBezTo>
                    <a:lnTo>
                      <a:pt x="120" y="3"/>
                    </a:lnTo>
                    <a:cubicBezTo>
                      <a:pt x="114" y="1"/>
                      <a:pt x="108" y="1"/>
                      <a:pt x="102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304;p27">
                <a:extLst>
                  <a:ext uri="{FF2B5EF4-FFF2-40B4-BE49-F238E27FC236}">
                    <a16:creationId xmlns="" xmlns:a16="http://schemas.microsoft.com/office/drawing/2014/main" id="{EA086A77-4D8E-275C-ECD2-7D9ADF78BDD4}"/>
                  </a:ext>
                </a:extLst>
              </p:cNvPr>
              <p:cNvSpPr/>
              <p:nvPr/>
            </p:nvSpPr>
            <p:spPr>
              <a:xfrm>
                <a:off x="3998547" y="1560731"/>
                <a:ext cx="54621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20" y="191"/>
                    </a:lnTo>
                    <a:cubicBezTo>
                      <a:pt x="1239" y="191"/>
                      <a:pt x="1239" y="0"/>
                      <a:pt x="1120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305;p27">
                <a:extLst>
                  <a:ext uri="{FF2B5EF4-FFF2-40B4-BE49-F238E27FC236}">
                    <a16:creationId xmlns="" xmlns:a16="http://schemas.microsoft.com/office/drawing/2014/main" id="{58731959-DE4D-B352-0432-211C9344D435}"/>
                  </a:ext>
                </a:extLst>
              </p:cNvPr>
              <p:cNvSpPr/>
              <p:nvPr/>
            </p:nvSpPr>
            <p:spPr>
              <a:xfrm>
                <a:off x="4264688" y="1538556"/>
                <a:ext cx="51976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179" h="384" extrusionOk="0">
                    <a:moveTo>
                      <a:pt x="1078" y="1"/>
                    </a:moveTo>
                    <a:cubicBezTo>
                      <a:pt x="1072" y="1"/>
                      <a:pt x="1066" y="1"/>
                      <a:pt x="1060" y="3"/>
                    </a:cubicBezTo>
                    <a:lnTo>
                      <a:pt x="84" y="193"/>
                    </a:lnTo>
                    <a:cubicBezTo>
                      <a:pt x="36" y="193"/>
                      <a:pt x="0" y="241"/>
                      <a:pt x="12" y="301"/>
                    </a:cubicBezTo>
                    <a:cubicBezTo>
                      <a:pt x="12" y="348"/>
                      <a:pt x="60" y="384"/>
                      <a:pt x="107" y="384"/>
                    </a:cubicBezTo>
                    <a:lnTo>
                      <a:pt x="119" y="372"/>
                    </a:lnTo>
                    <a:lnTo>
                      <a:pt x="1096" y="193"/>
                    </a:lnTo>
                    <a:cubicBezTo>
                      <a:pt x="1143" y="182"/>
                      <a:pt x="1179" y="134"/>
                      <a:pt x="1167" y="86"/>
                    </a:cubicBezTo>
                    <a:cubicBezTo>
                      <a:pt x="1157" y="34"/>
                      <a:pt x="1119" y="1"/>
                      <a:pt x="107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306;p27">
                <a:extLst>
                  <a:ext uri="{FF2B5EF4-FFF2-40B4-BE49-F238E27FC236}">
                    <a16:creationId xmlns="" xmlns:a16="http://schemas.microsoft.com/office/drawing/2014/main" id="{297106F3-2C9D-05A7-26B3-070E4AFA0F56}"/>
                  </a:ext>
                </a:extLst>
              </p:cNvPr>
              <p:cNvSpPr/>
              <p:nvPr/>
            </p:nvSpPr>
            <p:spPr>
              <a:xfrm>
                <a:off x="4266760" y="1560731"/>
                <a:ext cx="54665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08" y="191"/>
                    </a:lnTo>
                    <a:cubicBezTo>
                      <a:pt x="1239" y="191"/>
                      <a:pt x="1239" y="0"/>
                      <a:pt x="110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307;p27">
                <a:extLst>
                  <a:ext uri="{FF2B5EF4-FFF2-40B4-BE49-F238E27FC236}">
                    <a16:creationId xmlns="" xmlns:a16="http://schemas.microsoft.com/office/drawing/2014/main" id="{E527EB6B-5F07-730C-D9F8-BEA0370253C7}"/>
                  </a:ext>
                </a:extLst>
              </p:cNvPr>
              <p:cNvSpPr/>
              <p:nvPr/>
            </p:nvSpPr>
            <p:spPr>
              <a:xfrm>
                <a:off x="4362292" y="1636821"/>
                <a:ext cx="66172" cy="56341"/>
              </a:xfrm>
              <a:custGeom>
                <a:avLst/>
                <a:gdLst/>
                <a:ahLst/>
                <a:cxnLst/>
                <a:rect l="l" t="t" r="r" b="b"/>
                <a:pathLst>
                  <a:path w="1501" h="1278" extrusionOk="0">
                    <a:moveTo>
                      <a:pt x="858" y="0"/>
                    </a:moveTo>
                    <a:cubicBezTo>
                      <a:pt x="287" y="0"/>
                      <a:pt x="1" y="691"/>
                      <a:pt x="406" y="1096"/>
                    </a:cubicBezTo>
                    <a:cubicBezTo>
                      <a:pt x="535" y="1222"/>
                      <a:pt x="694" y="1278"/>
                      <a:pt x="850" y="1278"/>
                    </a:cubicBezTo>
                    <a:cubicBezTo>
                      <a:pt x="1182" y="1278"/>
                      <a:pt x="1501" y="1024"/>
                      <a:pt x="1501" y="643"/>
                    </a:cubicBezTo>
                    <a:cubicBezTo>
                      <a:pt x="1501" y="286"/>
                      <a:pt x="1215" y="0"/>
                      <a:pt x="858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308;p27">
                <a:extLst>
                  <a:ext uri="{FF2B5EF4-FFF2-40B4-BE49-F238E27FC236}">
                    <a16:creationId xmlns="" xmlns:a16="http://schemas.microsoft.com/office/drawing/2014/main" id="{2F4E8FF0-9436-CD89-4900-D361BC08750E}"/>
                  </a:ext>
                </a:extLst>
              </p:cNvPr>
              <p:cNvSpPr/>
              <p:nvPr/>
            </p:nvSpPr>
            <p:spPr>
              <a:xfrm>
                <a:off x="4407435" y="1615308"/>
                <a:ext cx="28391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44" h="560" extrusionOk="0">
                    <a:moveTo>
                      <a:pt x="370" y="0"/>
                    </a:moveTo>
                    <a:cubicBezTo>
                      <a:pt x="120" y="0"/>
                      <a:pt x="1" y="298"/>
                      <a:pt x="167" y="477"/>
                    </a:cubicBezTo>
                    <a:cubicBezTo>
                      <a:pt x="225" y="534"/>
                      <a:pt x="295" y="560"/>
                      <a:pt x="363" y="560"/>
                    </a:cubicBezTo>
                    <a:cubicBezTo>
                      <a:pt x="507" y="560"/>
                      <a:pt x="644" y="447"/>
                      <a:pt x="644" y="286"/>
                    </a:cubicBezTo>
                    <a:cubicBezTo>
                      <a:pt x="644" y="131"/>
                      <a:pt x="525" y="0"/>
                      <a:pt x="37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309;p27">
                <a:extLst>
                  <a:ext uri="{FF2B5EF4-FFF2-40B4-BE49-F238E27FC236}">
                    <a16:creationId xmlns="" xmlns:a16="http://schemas.microsoft.com/office/drawing/2014/main" id="{08C5A880-BBDF-B068-0BCF-E26D14466AE0}"/>
                  </a:ext>
                </a:extLst>
              </p:cNvPr>
              <p:cNvSpPr/>
              <p:nvPr/>
            </p:nvSpPr>
            <p:spPr>
              <a:xfrm>
                <a:off x="4375430" y="1608960"/>
                <a:ext cx="28920" cy="24335"/>
              </a:xfrm>
              <a:custGeom>
                <a:avLst/>
                <a:gdLst/>
                <a:ahLst/>
                <a:cxnLst/>
                <a:rect l="l" t="t" r="r" b="b"/>
                <a:pathLst>
                  <a:path w="656" h="552" extrusionOk="0">
                    <a:moveTo>
                      <a:pt x="389" y="1"/>
                    </a:moveTo>
                    <a:cubicBezTo>
                      <a:pt x="383" y="1"/>
                      <a:pt x="376" y="1"/>
                      <a:pt x="370" y="1"/>
                    </a:cubicBezTo>
                    <a:cubicBezTo>
                      <a:pt x="119" y="1"/>
                      <a:pt x="0" y="299"/>
                      <a:pt x="179" y="466"/>
                    </a:cubicBezTo>
                    <a:cubicBezTo>
                      <a:pt x="234" y="525"/>
                      <a:pt x="305" y="551"/>
                      <a:pt x="375" y="551"/>
                    </a:cubicBezTo>
                    <a:cubicBezTo>
                      <a:pt x="517" y="551"/>
                      <a:pt x="655" y="443"/>
                      <a:pt x="655" y="275"/>
                    </a:cubicBezTo>
                    <a:cubicBezTo>
                      <a:pt x="644" y="127"/>
                      <a:pt x="534" y="1"/>
                      <a:pt x="38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310;p27">
                <a:extLst>
                  <a:ext uri="{FF2B5EF4-FFF2-40B4-BE49-F238E27FC236}">
                    <a16:creationId xmlns="" xmlns:a16="http://schemas.microsoft.com/office/drawing/2014/main" id="{1BCC8D21-C7F5-DB05-636D-74CA3A1BA7EA}"/>
                  </a:ext>
                </a:extLst>
              </p:cNvPr>
              <p:cNvSpPr/>
              <p:nvPr/>
            </p:nvSpPr>
            <p:spPr>
              <a:xfrm>
                <a:off x="4427406" y="1639951"/>
                <a:ext cx="28876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55" h="560" extrusionOk="0">
                    <a:moveTo>
                      <a:pt x="369" y="1"/>
                    </a:moveTo>
                    <a:cubicBezTo>
                      <a:pt x="119" y="1"/>
                      <a:pt x="0" y="299"/>
                      <a:pt x="179" y="477"/>
                    </a:cubicBezTo>
                    <a:cubicBezTo>
                      <a:pt x="232" y="534"/>
                      <a:pt x="300" y="560"/>
                      <a:pt x="368" y="560"/>
                    </a:cubicBezTo>
                    <a:cubicBezTo>
                      <a:pt x="512" y="560"/>
                      <a:pt x="655" y="445"/>
                      <a:pt x="655" y="275"/>
                    </a:cubicBezTo>
                    <a:cubicBezTo>
                      <a:pt x="655" y="120"/>
                      <a:pt x="524" y="1"/>
                      <a:pt x="36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311;p27">
                <a:extLst>
                  <a:ext uri="{FF2B5EF4-FFF2-40B4-BE49-F238E27FC236}">
                    <a16:creationId xmlns="" xmlns:a16="http://schemas.microsoft.com/office/drawing/2014/main" id="{68CF4837-493C-24B2-B36B-A6BBB018F850}"/>
                  </a:ext>
                </a:extLst>
              </p:cNvPr>
              <p:cNvSpPr/>
              <p:nvPr/>
            </p:nvSpPr>
            <p:spPr>
              <a:xfrm>
                <a:off x="4411139" y="1559144"/>
                <a:ext cx="57222" cy="43071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977" extrusionOk="0">
                    <a:moveTo>
                      <a:pt x="655" y="0"/>
                    </a:moveTo>
                    <a:cubicBezTo>
                      <a:pt x="530" y="0"/>
                      <a:pt x="405" y="48"/>
                      <a:pt x="310" y="143"/>
                    </a:cubicBezTo>
                    <a:cubicBezTo>
                      <a:pt x="0" y="453"/>
                      <a:pt x="226" y="977"/>
                      <a:pt x="655" y="977"/>
                    </a:cubicBezTo>
                    <a:cubicBezTo>
                      <a:pt x="1084" y="977"/>
                      <a:pt x="1298" y="453"/>
                      <a:pt x="1000" y="143"/>
                    </a:cubicBezTo>
                    <a:cubicBezTo>
                      <a:pt x="905" y="48"/>
                      <a:pt x="780" y="0"/>
                      <a:pt x="655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312;p27">
                <a:extLst>
                  <a:ext uri="{FF2B5EF4-FFF2-40B4-BE49-F238E27FC236}">
                    <a16:creationId xmlns="" xmlns:a16="http://schemas.microsoft.com/office/drawing/2014/main" id="{45C29420-690C-CDCF-5ABE-6CA0276F1BB3}"/>
                  </a:ext>
                </a:extLst>
              </p:cNvPr>
              <p:cNvSpPr/>
              <p:nvPr/>
            </p:nvSpPr>
            <p:spPr>
              <a:xfrm>
                <a:off x="4420044" y="1538556"/>
                <a:ext cx="25217" cy="18516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0" extrusionOk="0">
                    <a:moveTo>
                      <a:pt x="280" y="0"/>
                    </a:moveTo>
                    <a:cubicBezTo>
                      <a:pt x="227" y="0"/>
                      <a:pt x="173" y="21"/>
                      <a:pt x="131" y="63"/>
                    </a:cubicBezTo>
                    <a:cubicBezTo>
                      <a:pt x="0" y="193"/>
                      <a:pt x="96" y="420"/>
                      <a:pt x="286" y="420"/>
                    </a:cubicBezTo>
                    <a:cubicBezTo>
                      <a:pt x="477" y="420"/>
                      <a:pt x="572" y="193"/>
                      <a:pt x="429" y="63"/>
                    </a:cubicBezTo>
                    <a:cubicBezTo>
                      <a:pt x="387" y="21"/>
                      <a:pt x="334" y="0"/>
                      <a:pt x="28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313;p27">
                <a:extLst>
                  <a:ext uri="{FF2B5EF4-FFF2-40B4-BE49-F238E27FC236}">
                    <a16:creationId xmlns="" xmlns:a16="http://schemas.microsoft.com/office/drawing/2014/main" id="{F41769C5-AE56-E5F3-7FE2-D300796D4909}"/>
                  </a:ext>
                </a:extLst>
              </p:cNvPr>
              <p:cNvSpPr/>
              <p:nvPr/>
            </p:nvSpPr>
            <p:spPr>
              <a:xfrm>
                <a:off x="4399059" y="1552178"/>
                <a:ext cx="25217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1" extrusionOk="0">
                    <a:moveTo>
                      <a:pt x="292" y="1"/>
                    </a:moveTo>
                    <a:cubicBezTo>
                      <a:pt x="238" y="1"/>
                      <a:pt x="185" y="21"/>
                      <a:pt x="143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76" y="420"/>
                      <a:pt x="572" y="194"/>
                      <a:pt x="441" y="63"/>
                    </a:cubicBezTo>
                    <a:cubicBezTo>
                      <a:pt x="399" y="21"/>
                      <a:pt x="345" y="1"/>
                      <a:pt x="292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314;p27">
                <a:extLst>
                  <a:ext uri="{FF2B5EF4-FFF2-40B4-BE49-F238E27FC236}">
                    <a16:creationId xmlns="" xmlns:a16="http://schemas.microsoft.com/office/drawing/2014/main" id="{D991CF6A-FFF8-89CF-6081-04D13389DB26}"/>
                  </a:ext>
                </a:extLst>
              </p:cNvPr>
              <p:cNvSpPr/>
              <p:nvPr/>
            </p:nvSpPr>
            <p:spPr>
              <a:xfrm>
                <a:off x="4444202" y="1541157"/>
                <a:ext cx="24688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60" h="421" extrusionOk="0">
                    <a:moveTo>
                      <a:pt x="280" y="1"/>
                    </a:moveTo>
                    <a:cubicBezTo>
                      <a:pt x="226" y="1"/>
                      <a:pt x="173" y="21"/>
                      <a:pt x="131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64" y="420"/>
                      <a:pt x="560" y="194"/>
                      <a:pt x="429" y="63"/>
                    </a:cubicBezTo>
                    <a:cubicBezTo>
                      <a:pt x="387" y="21"/>
                      <a:pt x="334" y="1"/>
                      <a:pt x="280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9" name="TextBox 48">
              <a:extLst>
                <a:ext uri="{FF2B5EF4-FFF2-40B4-BE49-F238E27FC236}">
                  <a16:creationId xmlns="" xmlns:a16="http://schemas.microsoft.com/office/drawing/2014/main" id="{2C1EF0BD-C9A5-08E6-B0D4-90D23180CB2F}"/>
                </a:ext>
              </a:extLst>
            </p:cNvPr>
            <p:cNvSpPr txBox="1"/>
            <p:nvPr/>
          </p:nvSpPr>
          <p:spPr>
            <a:xfrm>
              <a:off x="3228083" y="5693317"/>
              <a:ext cx="6371491" cy="691788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Tức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tối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67A5AD20-658D-CD88-761E-F9D022E2EF2A}"/>
              </a:ext>
            </a:extLst>
          </p:cNvPr>
          <p:cNvSpPr txBox="1"/>
          <p:nvPr/>
        </p:nvSpPr>
        <p:spPr>
          <a:xfrm>
            <a:off x="786524" y="619825"/>
            <a:ext cx="10248187" cy="1464231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2. </a:t>
            </a:r>
            <a:r>
              <a:rPr lang="vi-VN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Từ ngữ nào dưới đây chỉ thái độ lịch sự trong giao tiếp? 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pSp>
        <p:nvGrpSpPr>
          <p:cNvPr id="72" name="Google Shape;1408;p39">
            <a:extLst>
              <a:ext uri="{FF2B5EF4-FFF2-40B4-BE49-F238E27FC236}">
                <a16:creationId xmlns="" xmlns:a16="http://schemas.microsoft.com/office/drawing/2014/main" id="{69394EDE-C243-4004-495E-3A447FDC20AE}"/>
              </a:ext>
            </a:extLst>
          </p:cNvPr>
          <p:cNvGrpSpPr/>
          <p:nvPr/>
        </p:nvGrpSpPr>
        <p:grpSpPr>
          <a:xfrm flipH="1">
            <a:off x="9473325" y="2439958"/>
            <a:ext cx="1250013" cy="1239253"/>
            <a:chOff x="2178000" y="1370575"/>
            <a:chExt cx="1417475" cy="1417450"/>
          </a:xfrm>
        </p:grpSpPr>
        <p:sp>
          <p:nvSpPr>
            <p:cNvPr id="73" name="Google Shape;1409;p39">
              <a:extLst>
                <a:ext uri="{FF2B5EF4-FFF2-40B4-BE49-F238E27FC236}">
                  <a16:creationId xmlns="" xmlns:a16="http://schemas.microsoft.com/office/drawing/2014/main" id="{8E383CEF-4235-489B-D415-060F352526FC}"/>
                </a:ext>
              </a:extLst>
            </p:cNvPr>
            <p:cNvSpPr/>
            <p:nvPr/>
          </p:nvSpPr>
          <p:spPr>
            <a:xfrm>
              <a:off x="2437575" y="1615825"/>
              <a:ext cx="926925" cy="926925"/>
            </a:xfrm>
            <a:custGeom>
              <a:avLst/>
              <a:gdLst/>
              <a:ahLst/>
              <a:cxnLst/>
              <a:rect l="l" t="t" r="r" b="b"/>
              <a:pathLst>
                <a:path w="37077" h="37077" extrusionOk="0">
                  <a:moveTo>
                    <a:pt x="18538" y="1"/>
                  </a:moveTo>
                  <a:cubicBezTo>
                    <a:pt x="8299" y="1"/>
                    <a:pt x="0" y="8300"/>
                    <a:pt x="0" y="18539"/>
                  </a:cubicBezTo>
                  <a:cubicBezTo>
                    <a:pt x="0" y="28778"/>
                    <a:pt x="8299" y="37077"/>
                    <a:pt x="18538" y="37077"/>
                  </a:cubicBezTo>
                  <a:cubicBezTo>
                    <a:pt x="28778" y="37077"/>
                    <a:pt x="37076" y="28778"/>
                    <a:pt x="37076" y="18539"/>
                  </a:cubicBezTo>
                  <a:cubicBezTo>
                    <a:pt x="37076" y="8300"/>
                    <a:pt x="28778" y="1"/>
                    <a:pt x="18538" y="1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C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1410;p39">
              <a:extLst>
                <a:ext uri="{FF2B5EF4-FFF2-40B4-BE49-F238E27FC236}">
                  <a16:creationId xmlns="" xmlns:a16="http://schemas.microsoft.com/office/drawing/2014/main" id="{863E9458-E814-D5F4-3095-DC582E7E09EF}"/>
                </a:ext>
              </a:extLst>
            </p:cNvPr>
            <p:cNvSpPr/>
            <p:nvPr/>
          </p:nvSpPr>
          <p:spPr>
            <a:xfrm>
              <a:off x="2725998" y="1974523"/>
              <a:ext cx="37100" cy="73041"/>
            </a:xfrm>
            <a:custGeom>
              <a:avLst/>
              <a:gdLst/>
              <a:ahLst/>
              <a:cxnLst/>
              <a:rect l="l" t="t" r="r" b="b"/>
              <a:pathLst>
                <a:path w="1120" h="2205" extrusionOk="0">
                  <a:moveTo>
                    <a:pt x="547" y="1"/>
                  </a:moveTo>
                  <a:cubicBezTo>
                    <a:pt x="543" y="1"/>
                    <a:pt x="540" y="1"/>
                    <a:pt x="536" y="1"/>
                  </a:cubicBezTo>
                  <a:cubicBezTo>
                    <a:pt x="239" y="13"/>
                    <a:pt x="1" y="501"/>
                    <a:pt x="13" y="1120"/>
                  </a:cubicBezTo>
                  <a:cubicBezTo>
                    <a:pt x="24" y="1720"/>
                    <a:pt x="280" y="2204"/>
                    <a:pt x="573" y="2204"/>
                  </a:cubicBezTo>
                  <a:cubicBezTo>
                    <a:pt x="577" y="2204"/>
                    <a:pt x="581" y="2204"/>
                    <a:pt x="584" y="2204"/>
                  </a:cubicBezTo>
                  <a:cubicBezTo>
                    <a:pt x="882" y="2204"/>
                    <a:pt x="1120" y="1704"/>
                    <a:pt x="1108" y="1097"/>
                  </a:cubicBezTo>
                  <a:cubicBezTo>
                    <a:pt x="1096" y="496"/>
                    <a:pt x="840" y="1"/>
                    <a:pt x="54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1411;p39">
              <a:extLst>
                <a:ext uri="{FF2B5EF4-FFF2-40B4-BE49-F238E27FC236}">
                  <a16:creationId xmlns="" xmlns:a16="http://schemas.microsoft.com/office/drawing/2014/main" id="{9A815955-D163-ED0F-8202-59D3FC7E8288}"/>
                </a:ext>
              </a:extLst>
            </p:cNvPr>
            <p:cNvSpPr/>
            <p:nvPr/>
          </p:nvSpPr>
          <p:spPr>
            <a:xfrm>
              <a:off x="3037174" y="1967832"/>
              <a:ext cx="37100" cy="73405"/>
            </a:xfrm>
            <a:custGeom>
              <a:avLst/>
              <a:gdLst/>
              <a:ahLst/>
              <a:cxnLst/>
              <a:rect l="l" t="t" r="r" b="b"/>
              <a:pathLst>
                <a:path w="1120" h="2216" extrusionOk="0">
                  <a:moveTo>
                    <a:pt x="537" y="1"/>
                  </a:moveTo>
                  <a:cubicBezTo>
                    <a:pt x="239" y="13"/>
                    <a:pt x="1" y="513"/>
                    <a:pt x="25" y="1120"/>
                  </a:cubicBezTo>
                  <a:cubicBezTo>
                    <a:pt x="36" y="1727"/>
                    <a:pt x="286" y="2215"/>
                    <a:pt x="584" y="2215"/>
                  </a:cubicBezTo>
                  <a:cubicBezTo>
                    <a:pt x="894" y="2203"/>
                    <a:pt x="1120" y="1703"/>
                    <a:pt x="1108" y="1096"/>
                  </a:cubicBezTo>
                  <a:cubicBezTo>
                    <a:pt x="1096" y="501"/>
                    <a:pt x="846" y="1"/>
                    <a:pt x="53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1412;p39">
              <a:extLst>
                <a:ext uri="{FF2B5EF4-FFF2-40B4-BE49-F238E27FC236}">
                  <a16:creationId xmlns="" xmlns:a16="http://schemas.microsoft.com/office/drawing/2014/main" id="{E06F85BB-8C30-2D7D-DC34-A57A08126907}"/>
                </a:ext>
              </a:extLst>
            </p:cNvPr>
            <p:cNvSpPr/>
            <p:nvPr/>
          </p:nvSpPr>
          <p:spPr>
            <a:xfrm>
              <a:off x="2841173" y="2079427"/>
              <a:ext cx="120708" cy="48992"/>
            </a:xfrm>
            <a:custGeom>
              <a:avLst/>
              <a:gdLst/>
              <a:ahLst/>
              <a:cxnLst/>
              <a:rect l="l" t="t" r="r" b="b"/>
              <a:pathLst>
                <a:path w="3644" h="1479" extrusionOk="0">
                  <a:moveTo>
                    <a:pt x="3617" y="1"/>
                  </a:moveTo>
                  <a:cubicBezTo>
                    <a:pt x="3578" y="1"/>
                    <a:pt x="3458" y="223"/>
                    <a:pt x="3191" y="525"/>
                  </a:cubicBezTo>
                  <a:cubicBezTo>
                    <a:pt x="3036" y="704"/>
                    <a:pt x="2858" y="870"/>
                    <a:pt x="2655" y="989"/>
                  </a:cubicBezTo>
                  <a:cubicBezTo>
                    <a:pt x="2417" y="1144"/>
                    <a:pt x="2143" y="1228"/>
                    <a:pt x="1858" y="1251"/>
                  </a:cubicBezTo>
                  <a:cubicBezTo>
                    <a:pt x="1834" y="1252"/>
                    <a:pt x="1810" y="1253"/>
                    <a:pt x="1786" y="1253"/>
                  </a:cubicBezTo>
                  <a:cubicBezTo>
                    <a:pt x="1525" y="1253"/>
                    <a:pt x="1265" y="1193"/>
                    <a:pt x="1036" y="1073"/>
                  </a:cubicBezTo>
                  <a:cubicBezTo>
                    <a:pt x="822" y="978"/>
                    <a:pt x="631" y="835"/>
                    <a:pt x="465" y="668"/>
                  </a:cubicBezTo>
                  <a:cubicBezTo>
                    <a:pt x="192" y="384"/>
                    <a:pt x="82" y="143"/>
                    <a:pt x="41" y="143"/>
                  </a:cubicBezTo>
                  <a:cubicBezTo>
                    <a:pt x="39" y="143"/>
                    <a:pt x="38" y="143"/>
                    <a:pt x="36" y="144"/>
                  </a:cubicBezTo>
                  <a:cubicBezTo>
                    <a:pt x="0" y="156"/>
                    <a:pt x="60" y="418"/>
                    <a:pt x="334" y="775"/>
                  </a:cubicBezTo>
                  <a:cubicBezTo>
                    <a:pt x="500" y="978"/>
                    <a:pt x="703" y="1144"/>
                    <a:pt x="929" y="1263"/>
                  </a:cubicBezTo>
                  <a:cubicBezTo>
                    <a:pt x="1194" y="1407"/>
                    <a:pt x="1490" y="1479"/>
                    <a:pt x="1789" y="1479"/>
                  </a:cubicBezTo>
                  <a:cubicBezTo>
                    <a:pt x="1812" y="1479"/>
                    <a:pt x="1835" y="1478"/>
                    <a:pt x="1858" y="1478"/>
                  </a:cubicBezTo>
                  <a:cubicBezTo>
                    <a:pt x="2191" y="1466"/>
                    <a:pt x="2501" y="1359"/>
                    <a:pt x="2763" y="1168"/>
                  </a:cubicBezTo>
                  <a:cubicBezTo>
                    <a:pt x="2977" y="1025"/>
                    <a:pt x="3167" y="847"/>
                    <a:pt x="3322" y="632"/>
                  </a:cubicBezTo>
                  <a:cubicBezTo>
                    <a:pt x="3572" y="275"/>
                    <a:pt x="3644" y="13"/>
                    <a:pt x="3620" y="1"/>
                  </a:cubicBezTo>
                  <a:cubicBezTo>
                    <a:pt x="3619" y="1"/>
                    <a:pt x="3618" y="1"/>
                    <a:pt x="361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1413;p39">
              <a:extLst>
                <a:ext uri="{FF2B5EF4-FFF2-40B4-BE49-F238E27FC236}">
                  <a16:creationId xmlns="" xmlns:a16="http://schemas.microsoft.com/office/drawing/2014/main" id="{342053EA-1B29-1D56-3707-8CE795C50407}"/>
                </a:ext>
              </a:extLst>
            </p:cNvPr>
            <p:cNvSpPr/>
            <p:nvPr/>
          </p:nvSpPr>
          <p:spPr>
            <a:xfrm>
              <a:off x="2644775" y="2060116"/>
              <a:ext cx="143564" cy="122331"/>
            </a:xfrm>
            <a:custGeom>
              <a:avLst/>
              <a:gdLst/>
              <a:ahLst/>
              <a:cxnLst/>
              <a:rect l="l" t="t" r="r" b="b"/>
              <a:pathLst>
                <a:path w="4334" h="3693" extrusionOk="0">
                  <a:moveTo>
                    <a:pt x="2182" y="0"/>
                  </a:moveTo>
                  <a:cubicBezTo>
                    <a:pt x="2165" y="0"/>
                    <a:pt x="2148" y="1"/>
                    <a:pt x="2131" y="1"/>
                  </a:cubicBezTo>
                  <a:cubicBezTo>
                    <a:pt x="941" y="25"/>
                    <a:pt x="0" y="870"/>
                    <a:pt x="24" y="1894"/>
                  </a:cubicBezTo>
                  <a:cubicBezTo>
                    <a:pt x="36" y="2891"/>
                    <a:pt x="984" y="3692"/>
                    <a:pt x="2151" y="3692"/>
                  </a:cubicBezTo>
                  <a:cubicBezTo>
                    <a:pt x="2168" y="3692"/>
                    <a:pt x="2186" y="3692"/>
                    <a:pt x="2203" y="3692"/>
                  </a:cubicBezTo>
                  <a:cubicBezTo>
                    <a:pt x="3393" y="3668"/>
                    <a:pt x="4334" y="2823"/>
                    <a:pt x="4322" y="1799"/>
                  </a:cubicBezTo>
                  <a:cubicBezTo>
                    <a:pt x="4299" y="801"/>
                    <a:pt x="3338" y="0"/>
                    <a:pt x="2182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1414;p39">
              <a:extLst>
                <a:ext uri="{FF2B5EF4-FFF2-40B4-BE49-F238E27FC236}">
                  <a16:creationId xmlns="" xmlns:a16="http://schemas.microsoft.com/office/drawing/2014/main" id="{D805E4FB-4AFB-D71A-A5B0-F37397F8CE27}"/>
                </a:ext>
              </a:extLst>
            </p:cNvPr>
            <p:cNvSpPr/>
            <p:nvPr/>
          </p:nvSpPr>
          <p:spPr>
            <a:xfrm>
              <a:off x="3015080" y="2052232"/>
              <a:ext cx="143994" cy="122728"/>
            </a:xfrm>
            <a:custGeom>
              <a:avLst/>
              <a:gdLst/>
              <a:ahLst/>
              <a:cxnLst/>
              <a:rect l="l" t="t" r="r" b="b"/>
              <a:pathLst>
                <a:path w="4347" h="3705" extrusionOk="0">
                  <a:moveTo>
                    <a:pt x="2183" y="0"/>
                  </a:moveTo>
                  <a:cubicBezTo>
                    <a:pt x="2166" y="0"/>
                    <a:pt x="2149" y="0"/>
                    <a:pt x="2132" y="1"/>
                  </a:cubicBezTo>
                  <a:cubicBezTo>
                    <a:pt x="953" y="25"/>
                    <a:pt x="1" y="870"/>
                    <a:pt x="25" y="1894"/>
                  </a:cubicBezTo>
                  <a:cubicBezTo>
                    <a:pt x="48" y="2903"/>
                    <a:pt x="997" y="3704"/>
                    <a:pt x="2164" y="3704"/>
                  </a:cubicBezTo>
                  <a:cubicBezTo>
                    <a:pt x="2181" y="3704"/>
                    <a:pt x="2198" y="3704"/>
                    <a:pt x="2216" y="3704"/>
                  </a:cubicBezTo>
                  <a:cubicBezTo>
                    <a:pt x="3394" y="3680"/>
                    <a:pt x="4347" y="2823"/>
                    <a:pt x="4323" y="1810"/>
                  </a:cubicBezTo>
                  <a:cubicBezTo>
                    <a:pt x="4299" y="801"/>
                    <a:pt x="3351" y="0"/>
                    <a:pt x="2183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1415;p39">
              <a:extLst>
                <a:ext uri="{FF2B5EF4-FFF2-40B4-BE49-F238E27FC236}">
                  <a16:creationId xmlns="" xmlns:a16="http://schemas.microsoft.com/office/drawing/2014/main" id="{5D3EA8F6-61C0-AD92-D320-65480646B76B}"/>
                </a:ext>
              </a:extLst>
            </p:cNvPr>
            <p:cNvSpPr/>
            <p:nvPr/>
          </p:nvSpPr>
          <p:spPr>
            <a:xfrm>
              <a:off x="2833150" y="1370575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3334" y="0"/>
                  </a:moveTo>
                  <a:lnTo>
                    <a:pt x="1" y="7334"/>
                  </a:lnTo>
                  <a:lnTo>
                    <a:pt x="6668" y="7334"/>
                  </a:lnTo>
                  <a:lnTo>
                    <a:pt x="3334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1416;p39">
              <a:extLst>
                <a:ext uri="{FF2B5EF4-FFF2-40B4-BE49-F238E27FC236}">
                  <a16:creationId xmlns="" xmlns:a16="http://schemas.microsoft.com/office/drawing/2014/main" id="{297411EA-C210-A7E6-9630-44E34BFE0C5B}"/>
                </a:ext>
              </a:extLst>
            </p:cNvPr>
            <p:cNvSpPr/>
            <p:nvPr/>
          </p:nvSpPr>
          <p:spPr>
            <a:xfrm>
              <a:off x="2833150" y="2604650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1" y="0"/>
                  </a:moveTo>
                  <a:lnTo>
                    <a:pt x="3334" y="7335"/>
                  </a:lnTo>
                  <a:lnTo>
                    <a:pt x="6668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1417;p39">
              <a:extLst>
                <a:ext uri="{FF2B5EF4-FFF2-40B4-BE49-F238E27FC236}">
                  <a16:creationId xmlns="" xmlns:a16="http://schemas.microsoft.com/office/drawing/2014/main" id="{26BE6CA8-7EC9-6992-8921-C72769BE2F6E}"/>
                </a:ext>
              </a:extLst>
            </p:cNvPr>
            <p:cNvSpPr/>
            <p:nvPr/>
          </p:nvSpPr>
          <p:spPr>
            <a:xfrm>
              <a:off x="3412100" y="1995950"/>
              <a:ext cx="183375" cy="166700"/>
            </a:xfrm>
            <a:custGeom>
              <a:avLst/>
              <a:gdLst/>
              <a:ahLst/>
              <a:cxnLst/>
              <a:rect l="l" t="t" r="r" b="b"/>
              <a:pathLst>
                <a:path w="7335" h="6668" extrusionOk="0">
                  <a:moveTo>
                    <a:pt x="0" y="0"/>
                  </a:moveTo>
                  <a:lnTo>
                    <a:pt x="0" y="6668"/>
                  </a:lnTo>
                  <a:lnTo>
                    <a:pt x="7334" y="3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1418;p39">
              <a:extLst>
                <a:ext uri="{FF2B5EF4-FFF2-40B4-BE49-F238E27FC236}">
                  <a16:creationId xmlns="" xmlns:a16="http://schemas.microsoft.com/office/drawing/2014/main" id="{A6708D7C-6EBB-F37E-D78A-F3FBB812F739}"/>
                </a:ext>
              </a:extLst>
            </p:cNvPr>
            <p:cNvSpPr/>
            <p:nvPr/>
          </p:nvSpPr>
          <p:spPr>
            <a:xfrm>
              <a:off x="2178000" y="1995950"/>
              <a:ext cx="183400" cy="166700"/>
            </a:xfrm>
            <a:custGeom>
              <a:avLst/>
              <a:gdLst/>
              <a:ahLst/>
              <a:cxnLst/>
              <a:rect l="l" t="t" r="r" b="b"/>
              <a:pathLst>
                <a:path w="7336" h="6668" extrusionOk="0">
                  <a:moveTo>
                    <a:pt x="7335" y="0"/>
                  </a:moveTo>
                  <a:lnTo>
                    <a:pt x="1" y="3334"/>
                  </a:lnTo>
                  <a:lnTo>
                    <a:pt x="7335" y="6668"/>
                  </a:lnTo>
                  <a:lnTo>
                    <a:pt x="7335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1419;p39">
              <a:extLst>
                <a:ext uri="{FF2B5EF4-FFF2-40B4-BE49-F238E27FC236}">
                  <a16:creationId xmlns="" xmlns:a16="http://schemas.microsoft.com/office/drawing/2014/main" id="{5E307177-0BD2-F4D9-43EA-FE72C1D6D4D2}"/>
                </a:ext>
              </a:extLst>
            </p:cNvPr>
            <p:cNvSpPr/>
            <p:nvPr/>
          </p:nvSpPr>
          <p:spPr>
            <a:xfrm>
              <a:off x="2420900" y="1556900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0" y="1"/>
                  </a:moveTo>
                  <a:lnTo>
                    <a:pt x="2822" y="7549"/>
                  </a:lnTo>
                  <a:lnTo>
                    <a:pt x="7549" y="283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1420;p39">
              <a:extLst>
                <a:ext uri="{FF2B5EF4-FFF2-40B4-BE49-F238E27FC236}">
                  <a16:creationId xmlns="" xmlns:a16="http://schemas.microsoft.com/office/drawing/2014/main" id="{CE1A21FD-1BE8-2DAA-DA88-4056DFE0C1D3}"/>
                </a:ext>
              </a:extLst>
            </p:cNvPr>
            <p:cNvSpPr/>
            <p:nvPr/>
          </p:nvSpPr>
          <p:spPr>
            <a:xfrm>
              <a:off x="3234400" y="2370700"/>
              <a:ext cx="188725" cy="188725"/>
            </a:xfrm>
            <a:custGeom>
              <a:avLst/>
              <a:gdLst/>
              <a:ahLst/>
              <a:cxnLst/>
              <a:rect l="l" t="t" r="r" b="b"/>
              <a:pathLst>
                <a:path w="7549" h="7549" extrusionOk="0">
                  <a:moveTo>
                    <a:pt x="4727" y="0"/>
                  </a:moveTo>
                  <a:lnTo>
                    <a:pt x="0" y="4715"/>
                  </a:lnTo>
                  <a:lnTo>
                    <a:pt x="7549" y="7549"/>
                  </a:lnTo>
                  <a:lnTo>
                    <a:pt x="4727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1421;p39">
              <a:extLst>
                <a:ext uri="{FF2B5EF4-FFF2-40B4-BE49-F238E27FC236}">
                  <a16:creationId xmlns="" xmlns:a16="http://schemas.microsoft.com/office/drawing/2014/main" id="{1DDF3FF7-C996-881F-637C-7CF335DA6AC4}"/>
                </a:ext>
              </a:extLst>
            </p:cNvPr>
            <p:cNvSpPr/>
            <p:nvPr/>
          </p:nvSpPr>
          <p:spPr>
            <a:xfrm>
              <a:off x="3213550" y="1578025"/>
              <a:ext cx="188750" cy="188750"/>
            </a:xfrm>
            <a:custGeom>
              <a:avLst/>
              <a:gdLst/>
              <a:ahLst/>
              <a:cxnLst/>
              <a:rect l="l" t="t" r="r" b="b"/>
              <a:pathLst>
                <a:path w="7550" h="7550" extrusionOk="0">
                  <a:moveTo>
                    <a:pt x="7549" y="1"/>
                  </a:moveTo>
                  <a:lnTo>
                    <a:pt x="1" y="2835"/>
                  </a:lnTo>
                  <a:lnTo>
                    <a:pt x="4716" y="7549"/>
                  </a:lnTo>
                  <a:lnTo>
                    <a:pt x="7549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1422;p39">
              <a:extLst>
                <a:ext uri="{FF2B5EF4-FFF2-40B4-BE49-F238E27FC236}">
                  <a16:creationId xmlns="" xmlns:a16="http://schemas.microsoft.com/office/drawing/2014/main" id="{A9DFF6CC-5E9D-AF26-AB54-A536A2ED39C7}"/>
                </a:ext>
              </a:extLst>
            </p:cNvPr>
            <p:cNvSpPr/>
            <p:nvPr/>
          </p:nvSpPr>
          <p:spPr>
            <a:xfrm>
              <a:off x="2399775" y="2391825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2834" y="1"/>
                  </a:moveTo>
                  <a:lnTo>
                    <a:pt x="0" y="7549"/>
                  </a:lnTo>
                  <a:lnTo>
                    <a:pt x="0" y="7549"/>
                  </a:lnTo>
                  <a:lnTo>
                    <a:pt x="7549" y="4715"/>
                  </a:lnTo>
                  <a:lnTo>
                    <a:pt x="2834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7" name="Google Shape;118;p4">
            <a:extLst>
              <a:ext uri="{FF2B5EF4-FFF2-40B4-BE49-F238E27FC236}">
                <a16:creationId xmlns="" xmlns:a16="http://schemas.microsoft.com/office/drawing/2014/main" id="{AC01A686-4F71-3A07-7FC8-4837134B9C11}"/>
              </a:ext>
            </a:extLst>
          </p:cNvPr>
          <p:cNvSpPr/>
          <p:nvPr/>
        </p:nvSpPr>
        <p:spPr>
          <a:xfrm rot="19980337">
            <a:off x="9288852" y="5344895"/>
            <a:ext cx="1005781" cy="1008638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/>
              <a:cs typeface="+mn-cs"/>
            </a:endParaRPr>
          </a:p>
        </p:txBody>
      </p:sp>
      <p:sp>
        <p:nvSpPr>
          <p:cNvPr id="88" name="Google Shape;118;p4">
            <a:extLst>
              <a:ext uri="{FF2B5EF4-FFF2-40B4-BE49-F238E27FC236}">
                <a16:creationId xmlns="" xmlns:a16="http://schemas.microsoft.com/office/drawing/2014/main" id="{B1AB4130-35F6-A19B-3590-137DACEAC17E}"/>
              </a:ext>
            </a:extLst>
          </p:cNvPr>
          <p:cNvSpPr/>
          <p:nvPr/>
        </p:nvSpPr>
        <p:spPr>
          <a:xfrm rot="19980337">
            <a:off x="8040230" y="3815748"/>
            <a:ext cx="1018247" cy="1195952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/>
              <a:cs typeface="+mn-cs"/>
            </a:endParaRPr>
          </a:p>
        </p:txBody>
      </p:sp>
      <p:pic>
        <p:nvPicPr>
          <p:cNvPr id="89" name="7499747945051">
            <a:hlinkClick r:id="" action="ppaction://media"/>
            <a:extLst>
              <a:ext uri="{FF2B5EF4-FFF2-40B4-BE49-F238E27FC236}">
                <a16:creationId xmlns:a16="http://schemas.microsoft.com/office/drawing/2014/main" xmlns="" id="{AC7EFB19-C593-4439-AAD2-12979FE58E0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025881" y="49505"/>
            <a:ext cx="1166119" cy="106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9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2167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video>
              <p:cMediaNode vol="80000">
                <p:cTn id="62" fill="hold" display="0">
                  <p:stCondLst>
                    <p:cond delay="indefinite"/>
                  </p:stCondLst>
                </p:cTn>
                <p:tgtEl>
                  <p:spTgt spid="89"/>
                </p:tgtEl>
              </p:cMediaNode>
            </p:video>
          </p:childTnLst>
        </p:cTn>
      </p:par>
    </p:tnLst>
    <p:bldLst>
      <p:bldP spid="71" grpId="0" animBg="1"/>
      <p:bldP spid="87" grpId="0" animBg="1"/>
      <p:bldP spid="8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út Hành động: Lùi hoặc Trước 1">
            <a:hlinkClick r:id="rId7" action="ppaction://hlinksldjump"/>
            <a:extLst>
              <a:ext uri="{FF2B5EF4-FFF2-40B4-BE49-F238E27FC236}">
                <a16:creationId xmlns="" xmlns:a16="http://schemas.microsoft.com/office/drawing/2014/main" id="{2ABA916C-EAC4-64F3-A090-3FD766860BBC}"/>
              </a:ext>
            </a:extLst>
          </p:cNvPr>
          <p:cNvSpPr/>
          <p:nvPr/>
        </p:nvSpPr>
        <p:spPr>
          <a:xfrm>
            <a:off x="10933043" y="5897217"/>
            <a:ext cx="781879" cy="679007"/>
          </a:xfrm>
          <a:prstGeom prst="actionButtonBackPrevious">
            <a:avLst/>
          </a:prstGeom>
          <a:solidFill>
            <a:srgbClr val="99FF99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2AB48CE5-8624-0AD6-F449-A5E1AF214B89}"/>
              </a:ext>
            </a:extLst>
          </p:cNvPr>
          <p:cNvGrpSpPr/>
          <p:nvPr/>
        </p:nvGrpSpPr>
        <p:grpSpPr>
          <a:xfrm>
            <a:off x="1953399" y="3763515"/>
            <a:ext cx="8045591" cy="1106228"/>
            <a:chOff x="2098496" y="3659454"/>
            <a:chExt cx="8546543" cy="1198789"/>
          </a:xfrm>
        </p:grpSpPr>
        <p:sp>
          <p:nvSpPr>
            <p:cNvPr id="4" name="Rectangle: Rounded Corners 204">
              <a:extLst>
                <a:ext uri="{FF2B5EF4-FFF2-40B4-BE49-F238E27FC236}">
                  <a16:creationId xmlns="" xmlns:a16="http://schemas.microsoft.com/office/drawing/2014/main" id="{E166DAA9-970F-6C8D-CE26-E4D09C4CA2E9}"/>
                </a:ext>
              </a:extLst>
            </p:cNvPr>
            <p:cNvSpPr/>
            <p:nvPr/>
          </p:nvSpPr>
          <p:spPr>
            <a:xfrm>
              <a:off x="2228688" y="380131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solidFill>
                <a:srgbClr val="ED7F5D"/>
              </a:solidFill>
              <a:extLst>
                <a:ext uri="{C807C97D-BFC1-408E-A445-0C87EB9F89A2}">
                  <ask:lineSketchStyleProps xmlns=""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思源黑体 CN"/>
                <a:cs typeface="+mn-cs"/>
              </a:endParaRPr>
            </a:p>
          </p:txBody>
        </p:sp>
        <p:grpSp>
          <p:nvGrpSpPr>
            <p:cNvPr id="12" name="Google Shape;282;p27">
              <a:extLst>
                <a:ext uri="{FF2B5EF4-FFF2-40B4-BE49-F238E27FC236}">
                  <a16:creationId xmlns="" xmlns:a16="http://schemas.microsoft.com/office/drawing/2014/main" id="{45B590F5-082B-BCEF-C82A-47FE740960EF}"/>
                </a:ext>
              </a:extLst>
            </p:cNvPr>
            <p:cNvGrpSpPr/>
            <p:nvPr/>
          </p:nvGrpSpPr>
          <p:grpSpPr>
            <a:xfrm rot="-488383">
              <a:off x="2098496" y="3659454"/>
              <a:ext cx="1094690" cy="1171482"/>
              <a:chOff x="2769810" y="1396779"/>
              <a:chExt cx="508124" cy="605419"/>
            </a:xfrm>
          </p:grpSpPr>
          <p:sp>
            <p:nvSpPr>
              <p:cNvPr id="14" name="Google Shape;283;p27">
                <a:extLst>
                  <a:ext uri="{FF2B5EF4-FFF2-40B4-BE49-F238E27FC236}">
                    <a16:creationId xmlns="" xmlns:a16="http://schemas.microsoft.com/office/drawing/2014/main" id="{6471AAC9-6231-879D-742D-12C61F88FF44}"/>
                  </a:ext>
                </a:extLst>
              </p:cNvPr>
              <p:cNvSpPr/>
              <p:nvPr/>
            </p:nvSpPr>
            <p:spPr>
              <a:xfrm>
                <a:off x="2769810" y="1396779"/>
                <a:ext cx="508124" cy="605419"/>
              </a:xfrm>
              <a:custGeom>
                <a:avLst/>
                <a:gdLst/>
                <a:ahLst/>
                <a:cxnLst/>
                <a:rect l="l" t="t" r="r" b="b"/>
                <a:pathLst>
                  <a:path w="11526" h="13733" extrusionOk="0">
                    <a:moveTo>
                      <a:pt x="6561" y="3755"/>
                    </a:moveTo>
                    <a:cubicBezTo>
                      <a:pt x="7763" y="3755"/>
                      <a:pt x="8239" y="4243"/>
                      <a:pt x="8239" y="5076"/>
                    </a:cubicBezTo>
                    <a:cubicBezTo>
                      <a:pt x="8239" y="5922"/>
                      <a:pt x="7763" y="6422"/>
                      <a:pt x="6561" y="6422"/>
                    </a:cubicBezTo>
                    <a:lnTo>
                      <a:pt x="4536" y="6422"/>
                    </a:lnTo>
                    <a:lnTo>
                      <a:pt x="4536" y="3755"/>
                    </a:lnTo>
                    <a:close/>
                    <a:moveTo>
                      <a:pt x="6703" y="8636"/>
                    </a:moveTo>
                    <a:cubicBezTo>
                      <a:pt x="7811" y="8636"/>
                      <a:pt x="8525" y="9077"/>
                      <a:pt x="8525" y="10053"/>
                    </a:cubicBezTo>
                    <a:cubicBezTo>
                      <a:pt x="8525" y="11089"/>
                      <a:pt x="7870" y="11518"/>
                      <a:pt x="6703" y="11518"/>
                    </a:cubicBezTo>
                    <a:lnTo>
                      <a:pt x="4536" y="11518"/>
                    </a:lnTo>
                    <a:lnTo>
                      <a:pt x="4536" y="8636"/>
                    </a:lnTo>
                    <a:close/>
                    <a:moveTo>
                      <a:pt x="2279" y="0"/>
                    </a:moveTo>
                    <a:cubicBezTo>
                      <a:pt x="2117" y="0"/>
                      <a:pt x="1951" y="32"/>
                      <a:pt x="1786" y="100"/>
                    </a:cubicBezTo>
                    <a:cubicBezTo>
                      <a:pt x="834" y="492"/>
                      <a:pt x="726" y="1790"/>
                      <a:pt x="1584" y="2350"/>
                    </a:cubicBezTo>
                    <a:cubicBezTo>
                      <a:pt x="1536" y="2528"/>
                      <a:pt x="1500" y="2719"/>
                      <a:pt x="1500" y="2909"/>
                    </a:cubicBezTo>
                    <a:lnTo>
                      <a:pt x="1500" y="10768"/>
                    </a:lnTo>
                    <a:cubicBezTo>
                      <a:pt x="1358" y="10672"/>
                      <a:pt x="1179" y="10625"/>
                      <a:pt x="1012" y="10625"/>
                    </a:cubicBezTo>
                    <a:cubicBezTo>
                      <a:pt x="417" y="10637"/>
                      <a:pt x="0" y="11208"/>
                      <a:pt x="179" y="11768"/>
                    </a:cubicBezTo>
                    <a:cubicBezTo>
                      <a:pt x="295" y="12167"/>
                      <a:pt x="650" y="12409"/>
                      <a:pt x="1024" y="12409"/>
                    </a:cubicBezTo>
                    <a:cubicBezTo>
                      <a:pt x="1185" y="12409"/>
                      <a:pt x="1350" y="12365"/>
                      <a:pt x="1500" y="12268"/>
                    </a:cubicBezTo>
                    <a:lnTo>
                      <a:pt x="1500" y="12363"/>
                    </a:lnTo>
                    <a:cubicBezTo>
                      <a:pt x="1500" y="13256"/>
                      <a:pt x="1989" y="13732"/>
                      <a:pt x="2882" y="13732"/>
                    </a:cubicBezTo>
                    <a:lnTo>
                      <a:pt x="7132" y="13732"/>
                    </a:lnTo>
                    <a:cubicBezTo>
                      <a:pt x="9894" y="13732"/>
                      <a:pt x="11525" y="12303"/>
                      <a:pt x="11525" y="10089"/>
                    </a:cubicBezTo>
                    <a:cubicBezTo>
                      <a:pt x="11514" y="8529"/>
                      <a:pt x="10406" y="7600"/>
                      <a:pt x="8978" y="7339"/>
                    </a:cubicBezTo>
                    <a:lnTo>
                      <a:pt x="8978" y="7291"/>
                    </a:lnTo>
                    <a:cubicBezTo>
                      <a:pt x="10478" y="6827"/>
                      <a:pt x="11133" y="5838"/>
                      <a:pt x="11133" y="4588"/>
                    </a:cubicBezTo>
                    <a:cubicBezTo>
                      <a:pt x="11144" y="3790"/>
                      <a:pt x="10811" y="3017"/>
                      <a:pt x="10216" y="2481"/>
                    </a:cubicBezTo>
                    <a:cubicBezTo>
                      <a:pt x="11192" y="2147"/>
                      <a:pt x="11383" y="838"/>
                      <a:pt x="10537" y="242"/>
                    </a:cubicBezTo>
                    <a:cubicBezTo>
                      <a:pt x="10306" y="80"/>
                      <a:pt x="10051" y="6"/>
                      <a:pt x="9802" y="6"/>
                    </a:cubicBezTo>
                    <a:cubicBezTo>
                      <a:pt x="9141" y="6"/>
                      <a:pt x="8525" y="526"/>
                      <a:pt x="8525" y="1278"/>
                    </a:cubicBezTo>
                    <a:cubicBezTo>
                      <a:pt x="8525" y="1421"/>
                      <a:pt x="8549" y="1552"/>
                      <a:pt x="8597" y="1683"/>
                    </a:cubicBezTo>
                    <a:cubicBezTo>
                      <a:pt x="8144" y="1588"/>
                      <a:pt x="7668" y="1540"/>
                      <a:pt x="7203" y="1540"/>
                    </a:cubicBezTo>
                    <a:lnTo>
                      <a:pt x="3524" y="1540"/>
                    </a:lnTo>
                    <a:cubicBezTo>
                      <a:pt x="3702" y="713"/>
                      <a:pt x="3049" y="0"/>
                      <a:pt x="2279" y="0"/>
                    </a:cubicBezTo>
                    <a:close/>
                  </a:path>
                </a:pathLst>
              </a:custGeom>
              <a:solidFill>
                <a:srgbClr val="DD89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284;p27">
                <a:extLst>
                  <a:ext uri="{FF2B5EF4-FFF2-40B4-BE49-F238E27FC236}">
                    <a16:creationId xmlns="" xmlns:a16="http://schemas.microsoft.com/office/drawing/2014/main" id="{71862456-32ED-9D13-B0A1-21D9C8AC49D0}"/>
                  </a:ext>
                </a:extLst>
              </p:cNvPr>
              <p:cNvSpPr/>
              <p:nvPr/>
            </p:nvSpPr>
            <p:spPr>
              <a:xfrm>
                <a:off x="2828046" y="1421599"/>
                <a:ext cx="73534" cy="6343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9" extrusionOk="0">
                    <a:moveTo>
                      <a:pt x="953" y="1"/>
                    </a:moveTo>
                    <a:cubicBezTo>
                      <a:pt x="322" y="1"/>
                      <a:pt x="1" y="775"/>
                      <a:pt x="453" y="1227"/>
                    </a:cubicBezTo>
                    <a:cubicBezTo>
                      <a:pt x="599" y="1373"/>
                      <a:pt x="778" y="1439"/>
                      <a:pt x="952" y="1439"/>
                    </a:cubicBezTo>
                    <a:cubicBezTo>
                      <a:pt x="1318" y="1439"/>
                      <a:pt x="1668" y="1151"/>
                      <a:pt x="1668" y="715"/>
                    </a:cubicBezTo>
                    <a:cubicBezTo>
                      <a:pt x="1668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" name="Google Shape;285;p27">
                <a:extLst>
                  <a:ext uri="{FF2B5EF4-FFF2-40B4-BE49-F238E27FC236}">
                    <a16:creationId xmlns="" xmlns:a16="http://schemas.microsoft.com/office/drawing/2014/main" id="{A1AD12AE-07CD-146D-18F0-B6B4BD85B799}"/>
                  </a:ext>
                </a:extLst>
              </p:cNvPr>
              <p:cNvSpPr/>
              <p:nvPr/>
            </p:nvSpPr>
            <p:spPr>
              <a:xfrm>
                <a:off x="3159786" y="1421599"/>
                <a:ext cx="73534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1668" h="1434" extrusionOk="0">
                    <a:moveTo>
                      <a:pt x="953" y="1"/>
                    </a:moveTo>
                    <a:cubicBezTo>
                      <a:pt x="310" y="1"/>
                      <a:pt x="1" y="775"/>
                      <a:pt x="441" y="1227"/>
                    </a:cubicBezTo>
                    <a:cubicBezTo>
                      <a:pt x="587" y="1369"/>
                      <a:pt x="766" y="1433"/>
                      <a:pt x="942" y="1433"/>
                    </a:cubicBezTo>
                    <a:cubicBezTo>
                      <a:pt x="1312" y="1433"/>
                      <a:pt x="1667" y="1151"/>
                      <a:pt x="1667" y="715"/>
                    </a:cubicBezTo>
                    <a:cubicBezTo>
                      <a:pt x="1667" y="322"/>
                      <a:pt x="1346" y="1"/>
                      <a:pt x="953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" name="Google Shape;286;p27">
                <a:extLst>
                  <a:ext uri="{FF2B5EF4-FFF2-40B4-BE49-F238E27FC236}">
                    <a16:creationId xmlns="" xmlns:a16="http://schemas.microsoft.com/office/drawing/2014/main" id="{F32505D0-1486-94A3-E9CD-E0F24BE08437}"/>
                  </a:ext>
                </a:extLst>
              </p:cNvPr>
              <p:cNvSpPr/>
              <p:nvPr/>
            </p:nvSpPr>
            <p:spPr>
              <a:xfrm>
                <a:off x="2860581" y="1494559"/>
                <a:ext cx="323129" cy="477705"/>
              </a:xfrm>
              <a:custGeom>
                <a:avLst/>
                <a:gdLst/>
                <a:ahLst/>
                <a:cxnLst/>
                <a:rect l="l" t="t" r="r" b="b"/>
                <a:pathLst>
                  <a:path w="8895" h="10836" extrusionOk="0">
                    <a:moveTo>
                      <a:pt x="4537" y="1120"/>
                    </a:moveTo>
                    <a:cubicBezTo>
                      <a:pt x="5621" y="1120"/>
                      <a:pt x="6561" y="1644"/>
                      <a:pt x="6502" y="3156"/>
                    </a:cubicBezTo>
                    <a:cubicBezTo>
                      <a:pt x="6478" y="3894"/>
                      <a:pt x="5609" y="4597"/>
                      <a:pt x="4537" y="4597"/>
                    </a:cubicBezTo>
                    <a:lnTo>
                      <a:pt x="2168" y="4597"/>
                    </a:lnTo>
                    <a:lnTo>
                      <a:pt x="2168" y="1120"/>
                    </a:lnTo>
                    <a:close/>
                    <a:moveTo>
                      <a:pt x="4621" y="6109"/>
                    </a:moveTo>
                    <a:cubicBezTo>
                      <a:pt x="5609" y="6109"/>
                      <a:pt x="6680" y="6347"/>
                      <a:pt x="6680" y="7764"/>
                    </a:cubicBezTo>
                    <a:cubicBezTo>
                      <a:pt x="6680" y="9431"/>
                      <a:pt x="5621" y="9633"/>
                      <a:pt x="4597" y="9633"/>
                    </a:cubicBezTo>
                    <a:lnTo>
                      <a:pt x="2168" y="9633"/>
                    </a:lnTo>
                    <a:lnTo>
                      <a:pt x="2192" y="6109"/>
                    </a:lnTo>
                    <a:close/>
                    <a:moveTo>
                      <a:pt x="1215" y="1"/>
                    </a:moveTo>
                    <a:cubicBezTo>
                      <a:pt x="430" y="1"/>
                      <a:pt x="1" y="429"/>
                      <a:pt x="1" y="1227"/>
                    </a:cubicBezTo>
                    <a:lnTo>
                      <a:pt x="1" y="9621"/>
                    </a:lnTo>
                    <a:cubicBezTo>
                      <a:pt x="1" y="10407"/>
                      <a:pt x="430" y="10836"/>
                      <a:pt x="1215" y="10836"/>
                    </a:cubicBezTo>
                    <a:lnTo>
                      <a:pt x="4990" y="10836"/>
                    </a:lnTo>
                    <a:cubicBezTo>
                      <a:pt x="7442" y="10836"/>
                      <a:pt x="8895" y="9562"/>
                      <a:pt x="8895" y="7597"/>
                    </a:cubicBezTo>
                    <a:cubicBezTo>
                      <a:pt x="8895" y="6216"/>
                      <a:pt x="7919" y="5382"/>
                      <a:pt x="6645" y="5156"/>
                    </a:cubicBezTo>
                    <a:lnTo>
                      <a:pt x="6645" y="5109"/>
                    </a:lnTo>
                    <a:cubicBezTo>
                      <a:pt x="7978" y="4692"/>
                      <a:pt x="8550" y="3823"/>
                      <a:pt x="8550" y="2715"/>
                    </a:cubicBezTo>
                    <a:cubicBezTo>
                      <a:pt x="8550" y="1156"/>
                      <a:pt x="7359" y="1"/>
                      <a:pt x="5061" y="1"/>
                    </a:cubicBezTo>
                    <a:close/>
                  </a:path>
                </a:pathLst>
              </a:custGeom>
              <a:solidFill>
                <a:srgbClr val="EEA38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287;p27">
                <a:extLst>
                  <a:ext uri="{FF2B5EF4-FFF2-40B4-BE49-F238E27FC236}">
                    <a16:creationId xmlns="" xmlns:a16="http://schemas.microsoft.com/office/drawing/2014/main" id="{51A44FD1-4A63-E1B5-7656-80E2700B72C1}"/>
                  </a:ext>
                </a:extLst>
              </p:cNvPr>
              <p:cNvSpPr/>
              <p:nvPr/>
            </p:nvSpPr>
            <p:spPr>
              <a:xfrm>
                <a:off x="2929354" y="1508225"/>
                <a:ext cx="42057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3" extrusionOk="0">
                    <a:moveTo>
                      <a:pt x="548" y="0"/>
                    </a:moveTo>
                    <a:cubicBezTo>
                      <a:pt x="191" y="0"/>
                      <a:pt x="1" y="441"/>
                      <a:pt x="263" y="691"/>
                    </a:cubicBezTo>
                    <a:cubicBezTo>
                      <a:pt x="343" y="775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" name="Google Shape;288;p27">
                <a:extLst>
                  <a:ext uri="{FF2B5EF4-FFF2-40B4-BE49-F238E27FC236}">
                    <a16:creationId xmlns="" xmlns:a16="http://schemas.microsoft.com/office/drawing/2014/main" id="{D119B2FC-9C47-F245-1918-683EA160B1A6}"/>
                  </a:ext>
                </a:extLst>
              </p:cNvPr>
              <p:cNvSpPr/>
              <p:nvPr/>
            </p:nvSpPr>
            <p:spPr>
              <a:xfrm>
                <a:off x="3105209" y="1508225"/>
                <a:ext cx="42013" cy="35841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3" extrusionOk="0">
                    <a:moveTo>
                      <a:pt x="548" y="0"/>
                    </a:moveTo>
                    <a:cubicBezTo>
                      <a:pt x="191" y="0"/>
                      <a:pt x="0" y="441"/>
                      <a:pt x="262" y="691"/>
                    </a:cubicBezTo>
                    <a:cubicBezTo>
                      <a:pt x="343" y="775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0"/>
                      <a:pt x="54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" name="Google Shape;289;p27">
                <a:extLst>
                  <a:ext uri="{FF2B5EF4-FFF2-40B4-BE49-F238E27FC236}">
                    <a16:creationId xmlns="" xmlns:a16="http://schemas.microsoft.com/office/drawing/2014/main" id="{2E4FF448-1460-37D4-3884-4AA29A97B820}"/>
                  </a:ext>
                </a:extLst>
              </p:cNvPr>
              <p:cNvSpPr/>
              <p:nvPr/>
            </p:nvSpPr>
            <p:spPr>
              <a:xfrm>
                <a:off x="3021756" y="1509284"/>
                <a:ext cx="43732" cy="31521"/>
              </a:xfrm>
              <a:custGeom>
                <a:avLst/>
                <a:gdLst/>
                <a:ahLst/>
                <a:cxnLst/>
                <a:rect l="l" t="t" r="r" b="b"/>
                <a:pathLst>
                  <a:path w="992" h="715" extrusionOk="0">
                    <a:moveTo>
                      <a:pt x="465" y="0"/>
                    </a:moveTo>
                    <a:cubicBezTo>
                      <a:pt x="429" y="0"/>
                      <a:pt x="405" y="12"/>
                      <a:pt x="393" y="36"/>
                    </a:cubicBezTo>
                    <a:lnTo>
                      <a:pt x="36" y="560"/>
                    </a:lnTo>
                    <a:cubicBezTo>
                      <a:pt x="0" y="607"/>
                      <a:pt x="12" y="667"/>
                      <a:pt x="60" y="703"/>
                    </a:cubicBezTo>
                    <a:cubicBezTo>
                      <a:pt x="72" y="715"/>
                      <a:pt x="95" y="715"/>
                      <a:pt x="107" y="715"/>
                    </a:cubicBezTo>
                    <a:cubicBezTo>
                      <a:pt x="143" y="715"/>
                      <a:pt x="179" y="703"/>
                      <a:pt x="203" y="667"/>
                    </a:cubicBezTo>
                    <a:lnTo>
                      <a:pt x="476" y="262"/>
                    </a:lnTo>
                    <a:lnTo>
                      <a:pt x="786" y="679"/>
                    </a:lnTo>
                    <a:cubicBezTo>
                      <a:pt x="798" y="702"/>
                      <a:pt x="818" y="712"/>
                      <a:pt x="840" y="712"/>
                    </a:cubicBezTo>
                    <a:cubicBezTo>
                      <a:pt x="906" y="712"/>
                      <a:pt x="992" y="623"/>
                      <a:pt x="929" y="560"/>
                    </a:cubicBezTo>
                    <a:lnTo>
                      <a:pt x="548" y="36"/>
                    </a:lnTo>
                    <a:cubicBezTo>
                      <a:pt x="524" y="12"/>
                      <a:pt x="500" y="0"/>
                      <a:pt x="465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" name="Google Shape;290;p27">
                <a:extLst>
                  <a:ext uri="{FF2B5EF4-FFF2-40B4-BE49-F238E27FC236}">
                    <a16:creationId xmlns="" xmlns:a16="http://schemas.microsoft.com/office/drawing/2014/main" id="{4A5D1422-982C-AA98-CB0C-DF18DE2197A5}"/>
                  </a:ext>
                </a:extLst>
              </p:cNvPr>
              <p:cNvSpPr/>
              <p:nvPr/>
            </p:nvSpPr>
            <p:spPr>
              <a:xfrm>
                <a:off x="2882139" y="1536572"/>
                <a:ext cx="65643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858" extrusionOk="0">
                    <a:moveTo>
                      <a:pt x="738" y="0"/>
                    </a:moveTo>
                    <a:cubicBezTo>
                      <a:pt x="334" y="0"/>
                      <a:pt x="0" y="191"/>
                      <a:pt x="0" y="429"/>
                    </a:cubicBezTo>
                    <a:cubicBezTo>
                      <a:pt x="0" y="667"/>
                      <a:pt x="334" y="858"/>
                      <a:pt x="738" y="858"/>
                    </a:cubicBezTo>
                    <a:cubicBezTo>
                      <a:pt x="1155" y="858"/>
                      <a:pt x="1488" y="667"/>
                      <a:pt x="1488" y="429"/>
                    </a:cubicBezTo>
                    <a:cubicBezTo>
                      <a:pt x="1488" y="191"/>
                      <a:pt x="1155" y="0"/>
                      <a:pt x="738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2" name="Google Shape;291;p27">
                <a:extLst>
                  <a:ext uri="{FF2B5EF4-FFF2-40B4-BE49-F238E27FC236}">
                    <a16:creationId xmlns="" xmlns:a16="http://schemas.microsoft.com/office/drawing/2014/main" id="{2EF15731-3136-81BA-7515-6E03AFCCC67F}"/>
                  </a:ext>
                </a:extLst>
              </p:cNvPr>
              <p:cNvSpPr/>
              <p:nvPr/>
            </p:nvSpPr>
            <p:spPr>
              <a:xfrm>
                <a:off x="3136156" y="1536572"/>
                <a:ext cx="65687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858" extrusionOk="0">
                    <a:moveTo>
                      <a:pt x="751" y="0"/>
                    </a:moveTo>
                    <a:cubicBezTo>
                      <a:pt x="334" y="0"/>
                      <a:pt x="1" y="191"/>
                      <a:pt x="1" y="429"/>
                    </a:cubicBezTo>
                    <a:cubicBezTo>
                      <a:pt x="1" y="667"/>
                      <a:pt x="334" y="858"/>
                      <a:pt x="751" y="858"/>
                    </a:cubicBezTo>
                    <a:cubicBezTo>
                      <a:pt x="1156" y="858"/>
                      <a:pt x="1489" y="667"/>
                      <a:pt x="1489" y="429"/>
                    </a:cubicBezTo>
                    <a:cubicBezTo>
                      <a:pt x="1489" y="191"/>
                      <a:pt x="1156" y="0"/>
                      <a:pt x="751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3" name="Google Shape;292;p27">
                <a:extLst>
                  <a:ext uri="{FF2B5EF4-FFF2-40B4-BE49-F238E27FC236}">
                    <a16:creationId xmlns="" xmlns:a16="http://schemas.microsoft.com/office/drawing/2014/main" id="{85365378-4973-FFEC-3294-244C6E85434C}"/>
                  </a:ext>
                </a:extLst>
              </p:cNvPr>
              <p:cNvSpPr/>
              <p:nvPr/>
            </p:nvSpPr>
            <p:spPr>
              <a:xfrm>
                <a:off x="2975555" y="1646255"/>
                <a:ext cx="133357" cy="80147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818" extrusionOk="0">
                    <a:moveTo>
                      <a:pt x="317" y="1"/>
                    </a:moveTo>
                    <a:cubicBezTo>
                      <a:pt x="221" y="1"/>
                      <a:pt x="143" y="77"/>
                      <a:pt x="84" y="239"/>
                    </a:cubicBezTo>
                    <a:cubicBezTo>
                      <a:pt x="0" y="465"/>
                      <a:pt x="203" y="918"/>
                      <a:pt x="203" y="918"/>
                    </a:cubicBezTo>
                    <a:cubicBezTo>
                      <a:pt x="203" y="918"/>
                      <a:pt x="12" y="1441"/>
                      <a:pt x="84" y="1584"/>
                    </a:cubicBezTo>
                    <a:cubicBezTo>
                      <a:pt x="139" y="1704"/>
                      <a:pt x="231" y="1817"/>
                      <a:pt x="341" y="1817"/>
                    </a:cubicBezTo>
                    <a:cubicBezTo>
                      <a:pt x="373" y="1817"/>
                      <a:pt x="406" y="1808"/>
                      <a:pt x="441" y="1787"/>
                    </a:cubicBezTo>
                    <a:lnTo>
                      <a:pt x="1251" y="1322"/>
                    </a:lnTo>
                    <a:cubicBezTo>
                      <a:pt x="1335" y="1345"/>
                      <a:pt x="1422" y="1357"/>
                      <a:pt x="1509" y="1357"/>
                    </a:cubicBezTo>
                    <a:cubicBezTo>
                      <a:pt x="1606" y="1357"/>
                      <a:pt x="1704" y="1342"/>
                      <a:pt x="1798" y="1310"/>
                    </a:cubicBezTo>
                    <a:lnTo>
                      <a:pt x="2644" y="1787"/>
                    </a:lnTo>
                    <a:cubicBezTo>
                      <a:pt x="2680" y="1806"/>
                      <a:pt x="2718" y="1815"/>
                      <a:pt x="2755" y="1815"/>
                    </a:cubicBezTo>
                    <a:cubicBezTo>
                      <a:pt x="2873" y="1815"/>
                      <a:pt x="2980" y="1721"/>
                      <a:pt x="2989" y="1584"/>
                    </a:cubicBezTo>
                    <a:cubicBezTo>
                      <a:pt x="3025" y="1418"/>
                      <a:pt x="2894" y="918"/>
                      <a:pt x="2894" y="918"/>
                    </a:cubicBezTo>
                    <a:cubicBezTo>
                      <a:pt x="2941" y="691"/>
                      <a:pt x="2977" y="465"/>
                      <a:pt x="2989" y="239"/>
                    </a:cubicBezTo>
                    <a:cubicBezTo>
                      <a:pt x="2989" y="102"/>
                      <a:pt x="2878" y="8"/>
                      <a:pt x="2756" y="8"/>
                    </a:cubicBezTo>
                    <a:cubicBezTo>
                      <a:pt x="2719" y="8"/>
                      <a:pt x="2680" y="17"/>
                      <a:pt x="2644" y="36"/>
                    </a:cubicBezTo>
                    <a:lnTo>
                      <a:pt x="1810" y="525"/>
                    </a:lnTo>
                    <a:cubicBezTo>
                      <a:pt x="1766" y="454"/>
                      <a:pt x="1635" y="418"/>
                      <a:pt x="1508" y="418"/>
                    </a:cubicBezTo>
                    <a:cubicBezTo>
                      <a:pt x="1397" y="418"/>
                      <a:pt x="1288" y="446"/>
                      <a:pt x="1239" y="501"/>
                    </a:cubicBezTo>
                    <a:lnTo>
                      <a:pt x="441" y="36"/>
                    </a:lnTo>
                    <a:cubicBezTo>
                      <a:pt x="397" y="13"/>
                      <a:pt x="356" y="1"/>
                      <a:pt x="317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5F54A6BE-6F13-859B-DA70-CCD921175EAA}"/>
                </a:ext>
              </a:extLst>
            </p:cNvPr>
            <p:cNvSpPr txBox="1"/>
            <p:nvPr/>
          </p:nvSpPr>
          <p:spPr>
            <a:xfrm>
              <a:off x="3932488" y="4009454"/>
              <a:ext cx="5306047" cy="701121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Vì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sao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bạn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lại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khóc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?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BC914233-6039-4D1D-A46C-37A7CBF24CBD}"/>
              </a:ext>
            </a:extLst>
          </p:cNvPr>
          <p:cNvGrpSpPr/>
          <p:nvPr/>
        </p:nvGrpSpPr>
        <p:grpSpPr>
          <a:xfrm>
            <a:off x="1836015" y="2393652"/>
            <a:ext cx="8225301" cy="1221742"/>
            <a:chOff x="1861723" y="2134893"/>
            <a:chExt cx="8737442" cy="1270727"/>
          </a:xfrm>
        </p:grpSpPr>
        <p:sp>
          <p:nvSpPr>
            <p:cNvPr id="25" name="Rectangle: Rounded Corners 203">
              <a:extLst>
                <a:ext uri="{FF2B5EF4-FFF2-40B4-BE49-F238E27FC236}">
                  <a16:creationId xmlns="" xmlns:a16="http://schemas.microsoft.com/office/drawing/2014/main" id="{75A805E4-59DD-DDA3-97F5-BFC560E3EC7A}"/>
                </a:ext>
              </a:extLst>
            </p:cNvPr>
            <p:cNvSpPr/>
            <p:nvPr/>
          </p:nvSpPr>
          <p:spPr>
            <a:xfrm>
              <a:off x="2182814" y="2348696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solidFill>
                <a:srgbClr val="ED7F5D"/>
              </a:solidFill>
              <a:extLst>
                <a:ext uri="{C807C97D-BFC1-408E-A445-0C87EB9F89A2}">
                  <ask:lineSketchStyleProps xmlns=""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思源黑体 CN"/>
                <a:cs typeface="+mn-cs"/>
              </a:endParaRPr>
            </a:p>
          </p:txBody>
        </p:sp>
        <p:grpSp>
          <p:nvGrpSpPr>
            <p:cNvPr id="26" name="Google Shape;438;p31">
              <a:extLst>
                <a:ext uri="{FF2B5EF4-FFF2-40B4-BE49-F238E27FC236}">
                  <a16:creationId xmlns="" xmlns:a16="http://schemas.microsoft.com/office/drawing/2014/main" id="{9A92F1A1-69C6-79E1-F614-B74F1FCA7050}"/>
                </a:ext>
              </a:extLst>
            </p:cNvPr>
            <p:cNvGrpSpPr/>
            <p:nvPr/>
          </p:nvGrpSpPr>
          <p:grpSpPr>
            <a:xfrm>
              <a:off x="1861723" y="2134893"/>
              <a:ext cx="1371125" cy="1248645"/>
              <a:chOff x="1702688" y="1359262"/>
              <a:chExt cx="519674" cy="648887"/>
            </a:xfrm>
          </p:grpSpPr>
          <p:sp>
            <p:nvSpPr>
              <p:cNvPr id="28" name="Google Shape;439;p31">
                <a:extLst>
                  <a:ext uri="{FF2B5EF4-FFF2-40B4-BE49-F238E27FC236}">
                    <a16:creationId xmlns="" xmlns:a16="http://schemas.microsoft.com/office/drawing/2014/main" id="{9AC1DE5A-5778-DF1C-DA3A-2786AEF5934D}"/>
                  </a:ext>
                </a:extLst>
              </p:cNvPr>
              <p:cNvSpPr/>
              <p:nvPr/>
            </p:nvSpPr>
            <p:spPr>
              <a:xfrm>
                <a:off x="1702688" y="1792926"/>
                <a:ext cx="73402" cy="71197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1615" extrusionOk="0">
                    <a:moveTo>
                      <a:pt x="399" y="0"/>
                    </a:moveTo>
                    <a:cubicBezTo>
                      <a:pt x="389" y="0"/>
                      <a:pt x="379" y="3"/>
                      <a:pt x="370" y="8"/>
                    </a:cubicBezTo>
                    <a:cubicBezTo>
                      <a:pt x="346" y="19"/>
                      <a:pt x="334" y="55"/>
                      <a:pt x="346" y="79"/>
                    </a:cubicBezTo>
                    <a:lnTo>
                      <a:pt x="477" y="317"/>
                    </a:lnTo>
                    <a:cubicBezTo>
                      <a:pt x="429" y="341"/>
                      <a:pt x="394" y="389"/>
                      <a:pt x="370" y="436"/>
                    </a:cubicBezTo>
                    <a:lnTo>
                      <a:pt x="72" y="424"/>
                    </a:lnTo>
                    <a:cubicBezTo>
                      <a:pt x="13" y="424"/>
                      <a:pt x="1" y="508"/>
                      <a:pt x="60" y="519"/>
                    </a:cubicBezTo>
                    <a:lnTo>
                      <a:pt x="346" y="543"/>
                    </a:lnTo>
                    <a:cubicBezTo>
                      <a:pt x="334" y="579"/>
                      <a:pt x="334" y="615"/>
                      <a:pt x="346" y="650"/>
                    </a:cubicBezTo>
                    <a:cubicBezTo>
                      <a:pt x="377" y="785"/>
                      <a:pt x="507" y="884"/>
                      <a:pt x="650" y="884"/>
                    </a:cubicBezTo>
                    <a:cubicBezTo>
                      <a:pt x="672" y="884"/>
                      <a:pt x="693" y="881"/>
                      <a:pt x="715" y="877"/>
                    </a:cubicBezTo>
                    <a:cubicBezTo>
                      <a:pt x="715" y="877"/>
                      <a:pt x="715" y="889"/>
                      <a:pt x="715" y="900"/>
                    </a:cubicBezTo>
                    <a:cubicBezTo>
                      <a:pt x="376" y="1017"/>
                      <a:pt x="499" y="1483"/>
                      <a:pt x="799" y="1483"/>
                    </a:cubicBezTo>
                    <a:cubicBezTo>
                      <a:pt x="836" y="1483"/>
                      <a:pt x="876" y="1476"/>
                      <a:pt x="918" y="1460"/>
                    </a:cubicBezTo>
                    <a:cubicBezTo>
                      <a:pt x="965" y="1448"/>
                      <a:pt x="1025" y="1424"/>
                      <a:pt x="1060" y="1377"/>
                    </a:cubicBezTo>
                    <a:lnTo>
                      <a:pt x="1334" y="1603"/>
                    </a:lnTo>
                    <a:cubicBezTo>
                      <a:pt x="1346" y="1603"/>
                      <a:pt x="1358" y="1615"/>
                      <a:pt x="1370" y="1615"/>
                    </a:cubicBezTo>
                    <a:cubicBezTo>
                      <a:pt x="1382" y="1615"/>
                      <a:pt x="1394" y="1603"/>
                      <a:pt x="1406" y="1591"/>
                    </a:cubicBezTo>
                    <a:cubicBezTo>
                      <a:pt x="1418" y="1579"/>
                      <a:pt x="1418" y="1543"/>
                      <a:pt x="1406" y="1531"/>
                    </a:cubicBezTo>
                    <a:lnTo>
                      <a:pt x="1120" y="1293"/>
                    </a:lnTo>
                    <a:cubicBezTo>
                      <a:pt x="1132" y="1281"/>
                      <a:pt x="1132" y="1258"/>
                      <a:pt x="1144" y="1246"/>
                    </a:cubicBezTo>
                    <a:lnTo>
                      <a:pt x="1525" y="1305"/>
                    </a:lnTo>
                    <a:lnTo>
                      <a:pt x="1537" y="1305"/>
                    </a:lnTo>
                    <a:cubicBezTo>
                      <a:pt x="1561" y="1305"/>
                      <a:pt x="1572" y="1293"/>
                      <a:pt x="1584" y="1270"/>
                    </a:cubicBezTo>
                    <a:cubicBezTo>
                      <a:pt x="1584" y="1246"/>
                      <a:pt x="1572" y="1222"/>
                      <a:pt x="1537" y="1210"/>
                    </a:cubicBezTo>
                    <a:lnTo>
                      <a:pt x="1144" y="1150"/>
                    </a:lnTo>
                    <a:cubicBezTo>
                      <a:pt x="1144" y="1127"/>
                      <a:pt x="1144" y="1115"/>
                      <a:pt x="1144" y="1103"/>
                    </a:cubicBezTo>
                    <a:cubicBezTo>
                      <a:pt x="1144" y="1067"/>
                      <a:pt x="1132" y="1043"/>
                      <a:pt x="1108" y="1020"/>
                    </a:cubicBezTo>
                    <a:cubicBezTo>
                      <a:pt x="1144" y="996"/>
                      <a:pt x="1168" y="960"/>
                      <a:pt x="1180" y="924"/>
                    </a:cubicBezTo>
                    <a:lnTo>
                      <a:pt x="1537" y="1031"/>
                    </a:lnTo>
                    <a:lnTo>
                      <a:pt x="1561" y="1031"/>
                    </a:lnTo>
                    <a:cubicBezTo>
                      <a:pt x="1572" y="1031"/>
                      <a:pt x="1596" y="1020"/>
                      <a:pt x="1596" y="1008"/>
                    </a:cubicBezTo>
                    <a:cubicBezTo>
                      <a:pt x="1608" y="984"/>
                      <a:pt x="1596" y="948"/>
                      <a:pt x="1572" y="948"/>
                    </a:cubicBezTo>
                    <a:lnTo>
                      <a:pt x="1191" y="829"/>
                    </a:lnTo>
                    <a:cubicBezTo>
                      <a:pt x="1191" y="817"/>
                      <a:pt x="1191" y="793"/>
                      <a:pt x="1191" y="781"/>
                    </a:cubicBezTo>
                    <a:lnTo>
                      <a:pt x="1608" y="698"/>
                    </a:lnTo>
                    <a:cubicBezTo>
                      <a:pt x="1664" y="687"/>
                      <a:pt x="1646" y="602"/>
                      <a:pt x="1594" y="602"/>
                    </a:cubicBezTo>
                    <a:cubicBezTo>
                      <a:pt x="1591" y="602"/>
                      <a:pt x="1588" y="602"/>
                      <a:pt x="1584" y="603"/>
                    </a:cubicBezTo>
                    <a:lnTo>
                      <a:pt x="1180" y="698"/>
                    </a:lnTo>
                    <a:cubicBezTo>
                      <a:pt x="1168" y="698"/>
                      <a:pt x="1168" y="698"/>
                      <a:pt x="1156" y="710"/>
                    </a:cubicBezTo>
                    <a:lnTo>
                      <a:pt x="1310" y="484"/>
                    </a:lnTo>
                    <a:cubicBezTo>
                      <a:pt x="1328" y="450"/>
                      <a:pt x="1302" y="422"/>
                      <a:pt x="1273" y="422"/>
                    </a:cubicBezTo>
                    <a:cubicBezTo>
                      <a:pt x="1261" y="422"/>
                      <a:pt x="1249" y="426"/>
                      <a:pt x="1239" y="436"/>
                    </a:cubicBezTo>
                    <a:lnTo>
                      <a:pt x="1096" y="650"/>
                    </a:lnTo>
                    <a:cubicBezTo>
                      <a:pt x="1049" y="615"/>
                      <a:pt x="1001" y="603"/>
                      <a:pt x="941" y="603"/>
                    </a:cubicBezTo>
                    <a:cubicBezTo>
                      <a:pt x="953" y="567"/>
                      <a:pt x="953" y="531"/>
                      <a:pt x="941" y="496"/>
                    </a:cubicBezTo>
                    <a:cubicBezTo>
                      <a:pt x="911" y="352"/>
                      <a:pt x="783" y="262"/>
                      <a:pt x="642" y="262"/>
                    </a:cubicBezTo>
                    <a:cubicBezTo>
                      <a:pt x="619" y="262"/>
                      <a:pt x="596" y="264"/>
                      <a:pt x="572" y="269"/>
                    </a:cubicBezTo>
                    <a:lnTo>
                      <a:pt x="441" y="31"/>
                    </a:lnTo>
                    <a:cubicBezTo>
                      <a:pt x="434" y="9"/>
                      <a:pt x="417" y="0"/>
                      <a:pt x="399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9" name="Google Shape;440;p31">
                <a:extLst>
                  <a:ext uri="{FF2B5EF4-FFF2-40B4-BE49-F238E27FC236}">
                    <a16:creationId xmlns="" xmlns:a16="http://schemas.microsoft.com/office/drawing/2014/main" id="{F4C71F34-9659-7C45-5507-F546DEA07E6A}"/>
                  </a:ext>
                </a:extLst>
              </p:cNvPr>
              <p:cNvSpPr/>
              <p:nvPr/>
            </p:nvSpPr>
            <p:spPr>
              <a:xfrm>
                <a:off x="1749948" y="1801567"/>
                <a:ext cx="13137" cy="12256"/>
              </a:xfrm>
              <a:custGeom>
                <a:avLst/>
                <a:gdLst/>
                <a:ahLst/>
                <a:cxnLst/>
                <a:rect l="l" t="t" r="r" b="b"/>
                <a:pathLst>
                  <a:path w="298" h="278" extrusionOk="0">
                    <a:moveTo>
                      <a:pt x="209" y="0"/>
                    </a:moveTo>
                    <a:cubicBezTo>
                      <a:pt x="195" y="0"/>
                      <a:pt x="177" y="5"/>
                      <a:pt x="155" y="14"/>
                    </a:cubicBezTo>
                    <a:cubicBezTo>
                      <a:pt x="72" y="38"/>
                      <a:pt x="0" y="73"/>
                      <a:pt x="24" y="157"/>
                    </a:cubicBezTo>
                    <a:cubicBezTo>
                      <a:pt x="35" y="232"/>
                      <a:pt x="103" y="278"/>
                      <a:pt x="186" y="278"/>
                    </a:cubicBezTo>
                    <a:cubicBezTo>
                      <a:pt x="195" y="278"/>
                      <a:pt x="205" y="277"/>
                      <a:pt x="215" y="276"/>
                    </a:cubicBezTo>
                    <a:cubicBezTo>
                      <a:pt x="298" y="252"/>
                      <a:pt x="298" y="193"/>
                      <a:pt x="274" y="97"/>
                    </a:cubicBezTo>
                    <a:cubicBezTo>
                      <a:pt x="265" y="36"/>
                      <a:pt x="250" y="0"/>
                      <a:pt x="209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0" name="Google Shape;441;p31">
                <a:extLst>
                  <a:ext uri="{FF2B5EF4-FFF2-40B4-BE49-F238E27FC236}">
                    <a16:creationId xmlns="" xmlns:a16="http://schemas.microsoft.com/office/drawing/2014/main" id="{7B7C1E45-8CAD-D6CD-175D-C7B313C069C8}"/>
                  </a:ext>
                </a:extLst>
              </p:cNvPr>
              <p:cNvSpPr/>
              <p:nvPr/>
            </p:nvSpPr>
            <p:spPr>
              <a:xfrm>
                <a:off x="1734915" y="1706343"/>
                <a:ext cx="70712" cy="74856"/>
              </a:xfrm>
              <a:custGeom>
                <a:avLst/>
                <a:gdLst/>
                <a:ahLst/>
                <a:cxnLst/>
                <a:rect l="l" t="t" r="r" b="b"/>
                <a:pathLst>
                  <a:path w="1604" h="1698" extrusionOk="0">
                    <a:moveTo>
                      <a:pt x="442" y="0"/>
                    </a:moveTo>
                    <a:cubicBezTo>
                      <a:pt x="413" y="0"/>
                      <a:pt x="381" y="28"/>
                      <a:pt x="389" y="67"/>
                    </a:cubicBezTo>
                    <a:lnTo>
                      <a:pt x="496" y="317"/>
                    </a:lnTo>
                    <a:cubicBezTo>
                      <a:pt x="449" y="340"/>
                      <a:pt x="413" y="376"/>
                      <a:pt x="377" y="436"/>
                    </a:cubicBezTo>
                    <a:lnTo>
                      <a:pt x="79" y="388"/>
                    </a:lnTo>
                    <a:cubicBezTo>
                      <a:pt x="75" y="387"/>
                      <a:pt x="71" y="387"/>
                      <a:pt x="67" y="387"/>
                    </a:cubicBezTo>
                    <a:cubicBezTo>
                      <a:pt x="7" y="387"/>
                      <a:pt x="0" y="472"/>
                      <a:pt x="68" y="483"/>
                    </a:cubicBezTo>
                    <a:lnTo>
                      <a:pt x="341" y="531"/>
                    </a:lnTo>
                    <a:cubicBezTo>
                      <a:pt x="329" y="567"/>
                      <a:pt x="329" y="602"/>
                      <a:pt x="341" y="638"/>
                    </a:cubicBezTo>
                    <a:cubicBezTo>
                      <a:pt x="364" y="785"/>
                      <a:pt x="494" y="889"/>
                      <a:pt x="639" y="889"/>
                    </a:cubicBezTo>
                    <a:cubicBezTo>
                      <a:pt x="647" y="889"/>
                      <a:pt x="655" y="889"/>
                      <a:pt x="663" y="888"/>
                    </a:cubicBezTo>
                    <a:cubicBezTo>
                      <a:pt x="663" y="912"/>
                      <a:pt x="663" y="924"/>
                      <a:pt x="663" y="936"/>
                    </a:cubicBezTo>
                    <a:cubicBezTo>
                      <a:pt x="340" y="1092"/>
                      <a:pt x="516" y="1514"/>
                      <a:pt x="787" y="1514"/>
                    </a:cubicBezTo>
                    <a:cubicBezTo>
                      <a:pt x="845" y="1514"/>
                      <a:pt x="909" y="1494"/>
                      <a:pt x="972" y="1448"/>
                    </a:cubicBezTo>
                    <a:lnTo>
                      <a:pt x="1222" y="1686"/>
                    </a:lnTo>
                    <a:cubicBezTo>
                      <a:pt x="1234" y="1698"/>
                      <a:pt x="1246" y="1698"/>
                      <a:pt x="1258" y="1698"/>
                    </a:cubicBezTo>
                    <a:cubicBezTo>
                      <a:pt x="1270" y="1698"/>
                      <a:pt x="1282" y="1698"/>
                      <a:pt x="1294" y="1686"/>
                    </a:cubicBezTo>
                    <a:cubicBezTo>
                      <a:pt x="1306" y="1674"/>
                      <a:pt x="1306" y="1638"/>
                      <a:pt x="1294" y="1614"/>
                    </a:cubicBezTo>
                    <a:lnTo>
                      <a:pt x="1032" y="1364"/>
                    </a:lnTo>
                    <a:cubicBezTo>
                      <a:pt x="1044" y="1352"/>
                      <a:pt x="1044" y="1329"/>
                      <a:pt x="1056" y="1317"/>
                    </a:cubicBezTo>
                    <a:lnTo>
                      <a:pt x="1437" y="1412"/>
                    </a:lnTo>
                    <a:lnTo>
                      <a:pt x="1449" y="1412"/>
                    </a:lnTo>
                    <a:cubicBezTo>
                      <a:pt x="1508" y="1412"/>
                      <a:pt x="1520" y="1329"/>
                      <a:pt x="1461" y="1317"/>
                    </a:cubicBezTo>
                    <a:lnTo>
                      <a:pt x="1068" y="1221"/>
                    </a:lnTo>
                    <a:cubicBezTo>
                      <a:pt x="1068" y="1210"/>
                      <a:pt x="1068" y="1186"/>
                      <a:pt x="1068" y="1174"/>
                    </a:cubicBezTo>
                    <a:cubicBezTo>
                      <a:pt x="1068" y="1138"/>
                      <a:pt x="1056" y="1114"/>
                      <a:pt x="1044" y="1090"/>
                    </a:cubicBezTo>
                    <a:cubicBezTo>
                      <a:pt x="1080" y="1067"/>
                      <a:pt x="1103" y="1031"/>
                      <a:pt x="1115" y="995"/>
                    </a:cubicBezTo>
                    <a:lnTo>
                      <a:pt x="1472" y="1150"/>
                    </a:lnTo>
                    <a:lnTo>
                      <a:pt x="1484" y="1150"/>
                    </a:lnTo>
                    <a:cubicBezTo>
                      <a:pt x="1508" y="1150"/>
                      <a:pt x="1520" y="1138"/>
                      <a:pt x="1532" y="1114"/>
                    </a:cubicBezTo>
                    <a:cubicBezTo>
                      <a:pt x="1544" y="1090"/>
                      <a:pt x="1532" y="1067"/>
                      <a:pt x="1508" y="1055"/>
                    </a:cubicBezTo>
                    <a:lnTo>
                      <a:pt x="1139" y="912"/>
                    </a:lnTo>
                    <a:cubicBezTo>
                      <a:pt x="1139" y="888"/>
                      <a:pt x="1139" y="876"/>
                      <a:pt x="1139" y="864"/>
                    </a:cubicBezTo>
                    <a:lnTo>
                      <a:pt x="1556" y="805"/>
                    </a:lnTo>
                    <a:cubicBezTo>
                      <a:pt x="1592" y="805"/>
                      <a:pt x="1603" y="781"/>
                      <a:pt x="1603" y="757"/>
                    </a:cubicBezTo>
                    <a:cubicBezTo>
                      <a:pt x="1592" y="733"/>
                      <a:pt x="1568" y="721"/>
                      <a:pt x="1544" y="721"/>
                    </a:cubicBezTo>
                    <a:lnTo>
                      <a:pt x="1127" y="781"/>
                    </a:lnTo>
                    <a:cubicBezTo>
                      <a:pt x="1126" y="781"/>
                      <a:pt x="1125" y="781"/>
                      <a:pt x="1125" y="781"/>
                    </a:cubicBezTo>
                    <a:lnTo>
                      <a:pt x="1125" y="781"/>
                    </a:lnTo>
                    <a:lnTo>
                      <a:pt x="1282" y="578"/>
                    </a:lnTo>
                    <a:cubicBezTo>
                      <a:pt x="1306" y="555"/>
                      <a:pt x="1306" y="531"/>
                      <a:pt x="1282" y="519"/>
                    </a:cubicBezTo>
                    <a:cubicBezTo>
                      <a:pt x="1276" y="513"/>
                      <a:pt x="1267" y="510"/>
                      <a:pt x="1258" y="510"/>
                    </a:cubicBezTo>
                    <a:cubicBezTo>
                      <a:pt x="1249" y="510"/>
                      <a:pt x="1240" y="513"/>
                      <a:pt x="1234" y="519"/>
                    </a:cubicBezTo>
                    <a:lnTo>
                      <a:pt x="1068" y="721"/>
                    </a:lnTo>
                    <a:cubicBezTo>
                      <a:pt x="1032" y="698"/>
                      <a:pt x="996" y="674"/>
                      <a:pt x="949" y="662"/>
                    </a:cubicBezTo>
                    <a:cubicBezTo>
                      <a:pt x="960" y="626"/>
                      <a:pt x="960" y="578"/>
                      <a:pt x="949" y="543"/>
                    </a:cubicBezTo>
                    <a:cubicBezTo>
                      <a:pt x="927" y="390"/>
                      <a:pt x="796" y="278"/>
                      <a:pt x="646" y="278"/>
                    </a:cubicBezTo>
                    <a:cubicBezTo>
                      <a:pt x="632" y="278"/>
                      <a:pt x="618" y="279"/>
                      <a:pt x="603" y="281"/>
                    </a:cubicBezTo>
                    <a:lnTo>
                      <a:pt x="484" y="31"/>
                    </a:lnTo>
                    <a:cubicBezTo>
                      <a:pt x="476" y="9"/>
                      <a:pt x="459" y="0"/>
                      <a:pt x="442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1" name="Google Shape;442;p31">
                <a:extLst>
                  <a:ext uri="{FF2B5EF4-FFF2-40B4-BE49-F238E27FC236}">
                    <a16:creationId xmlns="" xmlns:a16="http://schemas.microsoft.com/office/drawing/2014/main" id="{CBE3B1F0-4355-6681-5A0A-266E0EF88A46}"/>
                  </a:ext>
                </a:extLst>
              </p:cNvPr>
              <p:cNvSpPr/>
              <p:nvPr/>
            </p:nvSpPr>
            <p:spPr>
              <a:xfrm>
                <a:off x="1781424" y="1719613"/>
                <a:ext cx="13181" cy="11815"/>
              </a:xfrm>
              <a:custGeom>
                <a:avLst/>
                <a:gdLst/>
                <a:ahLst/>
                <a:cxnLst/>
                <a:rect l="l" t="t" r="r" b="b"/>
                <a:pathLst>
                  <a:path w="299" h="268" extrusionOk="0">
                    <a:moveTo>
                      <a:pt x="202" y="1"/>
                    </a:moveTo>
                    <a:cubicBezTo>
                      <a:pt x="192" y="1"/>
                      <a:pt x="181" y="2"/>
                      <a:pt x="167" y="4"/>
                    </a:cubicBezTo>
                    <a:cubicBezTo>
                      <a:pt x="84" y="16"/>
                      <a:pt x="1" y="39"/>
                      <a:pt x="13" y="123"/>
                    </a:cubicBezTo>
                    <a:cubicBezTo>
                      <a:pt x="24" y="210"/>
                      <a:pt x="94" y="267"/>
                      <a:pt x="179" y="267"/>
                    </a:cubicBezTo>
                    <a:cubicBezTo>
                      <a:pt x="187" y="267"/>
                      <a:pt x="195" y="267"/>
                      <a:pt x="203" y="266"/>
                    </a:cubicBezTo>
                    <a:cubicBezTo>
                      <a:pt x="275" y="242"/>
                      <a:pt x="298" y="182"/>
                      <a:pt x="275" y="99"/>
                    </a:cubicBezTo>
                    <a:cubicBezTo>
                      <a:pt x="265" y="29"/>
                      <a:pt x="255" y="1"/>
                      <a:pt x="202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2" name="Google Shape;443;p31">
                <a:extLst>
                  <a:ext uri="{FF2B5EF4-FFF2-40B4-BE49-F238E27FC236}">
                    <a16:creationId xmlns="" xmlns:a16="http://schemas.microsoft.com/office/drawing/2014/main" id="{5B9C954E-6420-9BC2-0032-81AF9F86792D}"/>
                  </a:ext>
                </a:extLst>
              </p:cNvPr>
              <p:cNvSpPr/>
              <p:nvPr/>
            </p:nvSpPr>
            <p:spPr>
              <a:xfrm>
                <a:off x="1763085" y="1626109"/>
                <a:ext cx="69302" cy="78471"/>
              </a:xfrm>
              <a:custGeom>
                <a:avLst/>
                <a:gdLst/>
                <a:ahLst/>
                <a:cxnLst/>
                <a:rect l="l" t="t" r="r" b="b"/>
                <a:pathLst>
                  <a:path w="1572" h="1780" extrusionOk="0">
                    <a:moveTo>
                      <a:pt x="453" y="1"/>
                    </a:moveTo>
                    <a:cubicBezTo>
                      <a:pt x="446" y="1"/>
                      <a:pt x="438" y="2"/>
                      <a:pt x="429" y="5"/>
                    </a:cubicBezTo>
                    <a:cubicBezTo>
                      <a:pt x="405" y="17"/>
                      <a:pt x="393" y="41"/>
                      <a:pt x="405" y="77"/>
                    </a:cubicBezTo>
                    <a:lnTo>
                      <a:pt x="488" y="327"/>
                    </a:lnTo>
                    <a:cubicBezTo>
                      <a:pt x="441" y="351"/>
                      <a:pt x="393" y="386"/>
                      <a:pt x="357" y="434"/>
                    </a:cubicBezTo>
                    <a:lnTo>
                      <a:pt x="71" y="363"/>
                    </a:lnTo>
                    <a:cubicBezTo>
                      <a:pt x="65" y="360"/>
                      <a:pt x="59" y="359"/>
                      <a:pt x="53" y="359"/>
                    </a:cubicBezTo>
                    <a:cubicBezTo>
                      <a:pt x="27" y="359"/>
                      <a:pt x="10" y="379"/>
                      <a:pt x="0" y="398"/>
                    </a:cubicBezTo>
                    <a:cubicBezTo>
                      <a:pt x="0" y="434"/>
                      <a:pt x="12" y="458"/>
                      <a:pt x="48" y="470"/>
                    </a:cubicBezTo>
                    <a:lnTo>
                      <a:pt x="310" y="529"/>
                    </a:lnTo>
                    <a:cubicBezTo>
                      <a:pt x="298" y="565"/>
                      <a:pt x="298" y="601"/>
                      <a:pt x="298" y="636"/>
                    </a:cubicBezTo>
                    <a:cubicBezTo>
                      <a:pt x="310" y="791"/>
                      <a:pt x="452" y="922"/>
                      <a:pt x="619" y="922"/>
                    </a:cubicBezTo>
                    <a:cubicBezTo>
                      <a:pt x="619" y="934"/>
                      <a:pt x="619" y="946"/>
                      <a:pt x="619" y="958"/>
                    </a:cubicBezTo>
                    <a:cubicBezTo>
                      <a:pt x="248" y="1025"/>
                      <a:pt x="323" y="1559"/>
                      <a:pt x="663" y="1559"/>
                    </a:cubicBezTo>
                    <a:cubicBezTo>
                      <a:pt x="683" y="1559"/>
                      <a:pt x="704" y="1557"/>
                      <a:pt x="726" y="1553"/>
                    </a:cubicBezTo>
                    <a:cubicBezTo>
                      <a:pt x="786" y="1553"/>
                      <a:pt x="845" y="1529"/>
                      <a:pt x="893" y="1494"/>
                    </a:cubicBezTo>
                    <a:lnTo>
                      <a:pt x="1119" y="1756"/>
                    </a:lnTo>
                    <a:cubicBezTo>
                      <a:pt x="1131" y="1767"/>
                      <a:pt x="1143" y="1779"/>
                      <a:pt x="1155" y="1779"/>
                    </a:cubicBezTo>
                    <a:cubicBezTo>
                      <a:pt x="1167" y="1779"/>
                      <a:pt x="1179" y="1767"/>
                      <a:pt x="1191" y="1767"/>
                    </a:cubicBezTo>
                    <a:cubicBezTo>
                      <a:pt x="1203" y="1744"/>
                      <a:pt x="1203" y="1708"/>
                      <a:pt x="1191" y="1696"/>
                    </a:cubicBezTo>
                    <a:lnTo>
                      <a:pt x="964" y="1434"/>
                    </a:lnTo>
                    <a:cubicBezTo>
                      <a:pt x="964" y="1422"/>
                      <a:pt x="976" y="1398"/>
                      <a:pt x="988" y="1386"/>
                    </a:cubicBezTo>
                    <a:lnTo>
                      <a:pt x="1357" y="1506"/>
                    </a:lnTo>
                    <a:lnTo>
                      <a:pt x="1369" y="1506"/>
                    </a:lnTo>
                    <a:cubicBezTo>
                      <a:pt x="1393" y="1506"/>
                      <a:pt x="1417" y="1494"/>
                      <a:pt x="1417" y="1470"/>
                    </a:cubicBezTo>
                    <a:cubicBezTo>
                      <a:pt x="1429" y="1446"/>
                      <a:pt x="1417" y="1422"/>
                      <a:pt x="1393" y="1410"/>
                    </a:cubicBezTo>
                    <a:lnTo>
                      <a:pt x="1012" y="1291"/>
                    </a:lnTo>
                    <a:lnTo>
                      <a:pt x="1012" y="1244"/>
                    </a:lnTo>
                    <a:cubicBezTo>
                      <a:pt x="1012" y="1208"/>
                      <a:pt x="1000" y="1184"/>
                      <a:pt x="988" y="1148"/>
                    </a:cubicBezTo>
                    <a:cubicBezTo>
                      <a:pt x="1024" y="1136"/>
                      <a:pt x="1048" y="1101"/>
                      <a:pt x="1072" y="1065"/>
                    </a:cubicBezTo>
                    <a:lnTo>
                      <a:pt x="1405" y="1244"/>
                    </a:lnTo>
                    <a:lnTo>
                      <a:pt x="1429" y="1244"/>
                    </a:lnTo>
                    <a:cubicBezTo>
                      <a:pt x="1476" y="1244"/>
                      <a:pt x="1488" y="1172"/>
                      <a:pt x="1453" y="1148"/>
                    </a:cubicBezTo>
                    <a:lnTo>
                      <a:pt x="1107" y="970"/>
                    </a:lnTo>
                    <a:cubicBezTo>
                      <a:pt x="1107" y="958"/>
                      <a:pt x="1107" y="946"/>
                      <a:pt x="1107" y="934"/>
                    </a:cubicBezTo>
                    <a:lnTo>
                      <a:pt x="1524" y="910"/>
                    </a:lnTo>
                    <a:cubicBezTo>
                      <a:pt x="1548" y="910"/>
                      <a:pt x="1572" y="886"/>
                      <a:pt x="1572" y="863"/>
                    </a:cubicBezTo>
                    <a:cubicBezTo>
                      <a:pt x="1562" y="843"/>
                      <a:pt x="1544" y="824"/>
                      <a:pt x="1525" y="824"/>
                    </a:cubicBezTo>
                    <a:cubicBezTo>
                      <a:pt x="1521" y="824"/>
                      <a:pt x="1516" y="825"/>
                      <a:pt x="1512" y="827"/>
                    </a:cubicBezTo>
                    <a:lnTo>
                      <a:pt x="1095" y="851"/>
                    </a:lnTo>
                    <a:lnTo>
                      <a:pt x="1083" y="851"/>
                    </a:lnTo>
                    <a:lnTo>
                      <a:pt x="1274" y="648"/>
                    </a:lnTo>
                    <a:cubicBezTo>
                      <a:pt x="1286" y="624"/>
                      <a:pt x="1286" y="601"/>
                      <a:pt x="1274" y="589"/>
                    </a:cubicBezTo>
                    <a:cubicBezTo>
                      <a:pt x="1262" y="583"/>
                      <a:pt x="1250" y="580"/>
                      <a:pt x="1240" y="580"/>
                    </a:cubicBezTo>
                    <a:cubicBezTo>
                      <a:pt x="1229" y="580"/>
                      <a:pt x="1220" y="583"/>
                      <a:pt x="1214" y="589"/>
                    </a:cubicBezTo>
                    <a:lnTo>
                      <a:pt x="1036" y="779"/>
                    </a:lnTo>
                    <a:cubicBezTo>
                      <a:pt x="1000" y="744"/>
                      <a:pt x="953" y="720"/>
                      <a:pt x="905" y="708"/>
                    </a:cubicBezTo>
                    <a:cubicBezTo>
                      <a:pt x="917" y="672"/>
                      <a:pt x="917" y="624"/>
                      <a:pt x="917" y="589"/>
                    </a:cubicBezTo>
                    <a:cubicBezTo>
                      <a:pt x="905" y="429"/>
                      <a:pt x="774" y="302"/>
                      <a:pt x="616" y="302"/>
                    </a:cubicBezTo>
                    <a:cubicBezTo>
                      <a:pt x="609" y="302"/>
                      <a:pt x="602" y="302"/>
                      <a:pt x="595" y="303"/>
                    </a:cubicBezTo>
                    <a:lnTo>
                      <a:pt x="500" y="41"/>
                    </a:lnTo>
                    <a:cubicBezTo>
                      <a:pt x="491" y="14"/>
                      <a:pt x="476" y="1"/>
                      <a:pt x="453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3" name="Google Shape;444;p31">
                <a:extLst>
                  <a:ext uri="{FF2B5EF4-FFF2-40B4-BE49-F238E27FC236}">
                    <a16:creationId xmlns="" xmlns:a16="http://schemas.microsoft.com/office/drawing/2014/main" id="{55D5D4F7-DCA8-0B95-FF5F-331B32D30E4C}"/>
                  </a:ext>
                </a:extLst>
              </p:cNvPr>
              <p:cNvSpPr/>
              <p:nvPr/>
            </p:nvSpPr>
            <p:spPr>
              <a:xfrm>
                <a:off x="1809771" y="1642508"/>
                <a:ext cx="12123" cy="11683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65" extrusionOk="0">
                    <a:moveTo>
                      <a:pt x="184" y="0"/>
                    </a:moveTo>
                    <a:cubicBezTo>
                      <a:pt x="175" y="0"/>
                      <a:pt x="166" y="1"/>
                      <a:pt x="155" y="2"/>
                    </a:cubicBezTo>
                    <a:cubicBezTo>
                      <a:pt x="72" y="2"/>
                      <a:pt x="1" y="26"/>
                      <a:pt x="13" y="110"/>
                    </a:cubicBezTo>
                    <a:cubicBezTo>
                      <a:pt x="13" y="205"/>
                      <a:pt x="84" y="264"/>
                      <a:pt x="179" y="264"/>
                    </a:cubicBezTo>
                    <a:cubicBezTo>
                      <a:pt x="263" y="252"/>
                      <a:pt x="275" y="193"/>
                      <a:pt x="275" y="110"/>
                    </a:cubicBezTo>
                    <a:cubicBezTo>
                      <a:pt x="264" y="37"/>
                      <a:pt x="245" y="0"/>
                      <a:pt x="18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4" name="Google Shape;445;p31">
                <a:extLst>
                  <a:ext uri="{FF2B5EF4-FFF2-40B4-BE49-F238E27FC236}">
                    <a16:creationId xmlns="" xmlns:a16="http://schemas.microsoft.com/office/drawing/2014/main" id="{A0721110-37A5-F177-BD99-F67A28EA9118}"/>
                  </a:ext>
                </a:extLst>
              </p:cNvPr>
              <p:cNvSpPr/>
              <p:nvPr/>
            </p:nvSpPr>
            <p:spPr>
              <a:xfrm>
                <a:off x="1861218" y="1435706"/>
                <a:ext cx="33637" cy="32711"/>
              </a:xfrm>
              <a:custGeom>
                <a:avLst/>
                <a:gdLst/>
                <a:ahLst/>
                <a:cxnLst/>
                <a:rect l="l" t="t" r="r" b="b"/>
                <a:pathLst>
                  <a:path w="763" h="742" extrusionOk="0">
                    <a:moveTo>
                      <a:pt x="414" y="0"/>
                    </a:moveTo>
                    <a:cubicBezTo>
                      <a:pt x="205" y="0"/>
                      <a:pt x="23" y="53"/>
                      <a:pt x="12" y="276"/>
                    </a:cubicBezTo>
                    <a:cubicBezTo>
                      <a:pt x="0" y="514"/>
                      <a:pt x="191" y="717"/>
                      <a:pt x="429" y="741"/>
                    </a:cubicBezTo>
                    <a:cubicBezTo>
                      <a:pt x="437" y="741"/>
                      <a:pt x="445" y="741"/>
                      <a:pt x="452" y="741"/>
                    </a:cubicBezTo>
                    <a:cubicBezTo>
                      <a:pt x="683" y="741"/>
                      <a:pt x="739" y="566"/>
                      <a:pt x="751" y="336"/>
                    </a:cubicBezTo>
                    <a:cubicBezTo>
                      <a:pt x="762" y="86"/>
                      <a:pt x="727" y="14"/>
                      <a:pt x="489" y="2"/>
                    </a:cubicBezTo>
                    <a:cubicBezTo>
                      <a:pt x="464" y="1"/>
                      <a:pt x="439" y="0"/>
                      <a:pt x="414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5" name="Google Shape;446;p31">
                <a:extLst>
                  <a:ext uri="{FF2B5EF4-FFF2-40B4-BE49-F238E27FC236}">
                    <a16:creationId xmlns="" xmlns:a16="http://schemas.microsoft.com/office/drawing/2014/main" id="{E3610CF2-24F9-39EF-CE4F-57B6C3A57A2E}"/>
                  </a:ext>
                </a:extLst>
              </p:cNvPr>
              <p:cNvSpPr/>
              <p:nvPr/>
            </p:nvSpPr>
            <p:spPr>
              <a:xfrm>
                <a:off x="1751006" y="1359262"/>
                <a:ext cx="136796" cy="216810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4918" extrusionOk="0">
                    <a:moveTo>
                      <a:pt x="1074" y="1"/>
                    </a:moveTo>
                    <a:cubicBezTo>
                      <a:pt x="1036" y="1"/>
                      <a:pt x="1006" y="23"/>
                      <a:pt x="988" y="58"/>
                    </a:cubicBezTo>
                    <a:cubicBezTo>
                      <a:pt x="881" y="296"/>
                      <a:pt x="869" y="558"/>
                      <a:pt x="941" y="808"/>
                    </a:cubicBezTo>
                    <a:cubicBezTo>
                      <a:pt x="822" y="867"/>
                      <a:pt x="715" y="939"/>
                      <a:pt x="631" y="1034"/>
                    </a:cubicBezTo>
                    <a:cubicBezTo>
                      <a:pt x="417" y="867"/>
                      <a:pt x="226" y="617"/>
                      <a:pt x="357" y="343"/>
                    </a:cubicBezTo>
                    <a:cubicBezTo>
                      <a:pt x="381" y="274"/>
                      <a:pt x="323" y="219"/>
                      <a:pt x="264" y="219"/>
                    </a:cubicBezTo>
                    <a:cubicBezTo>
                      <a:pt x="232" y="219"/>
                      <a:pt x="200" y="235"/>
                      <a:pt x="179" y="272"/>
                    </a:cubicBezTo>
                    <a:cubicBezTo>
                      <a:pt x="0" y="641"/>
                      <a:pt x="250" y="974"/>
                      <a:pt x="512" y="1189"/>
                    </a:cubicBezTo>
                    <a:cubicBezTo>
                      <a:pt x="119" y="1832"/>
                      <a:pt x="560" y="2665"/>
                      <a:pt x="1310" y="2701"/>
                    </a:cubicBezTo>
                    <a:lnTo>
                      <a:pt x="1334" y="2701"/>
                    </a:lnTo>
                    <a:cubicBezTo>
                      <a:pt x="1334" y="2748"/>
                      <a:pt x="1334" y="2796"/>
                      <a:pt x="1346" y="2844"/>
                    </a:cubicBezTo>
                    <a:cubicBezTo>
                      <a:pt x="1298" y="2867"/>
                      <a:pt x="1250" y="2903"/>
                      <a:pt x="1215" y="2927"/>
                    </a:cubicBezTo>
                    <a:cubicBezTo>
                      <a:pt x="834" y="3165"/>
                      <a:pt x="715" y="3677"/>
                      <a:pt x="953" y="4058"/>
                    </a:cubicBezTo>
                    <a:cubicBezTo>
                      <a:pt x="1110" y="4268"/>
                      <a:pt x="1352" y="4379"/>
                      <a:pt x="1596" y="4379"/>
                    </a:cubicBezTo>
                    <a:cubicBezTo>
                      <a:pt x="1740" y="4379"/>
                      <a:pt x="1884" y="4340"/>
                      <a:pt x="2012" y="4260"/>
                    </a:cubicBezTo>
                    <a:cubicBezTo>
                      <a:pt x="2239" y="4368"/>
                      <a:pt x="2370" y="4594"/>
                      <a:pt x="2358" y="4832"/>
                    </a:cubicBezTo>
                    <a:cubicBezTo>
                      <a:pt x="2358" y="4875"/>
                      <a:pt x="2396" y="4917"/>
                      <a:pt x="2438" y="4917"/>
                    </a:cubicBezTo>
                    <a:cubicBezTo>
                      <a:pt x="2443" y="4917"/>
                      <a:pt x="2448" y="4917"/>
                      <a:pt x="2453" y="4915"/>
                    </a:cubicBezTo>
                    <a:cubicBezTo>
                      <a:pt x="2500" y="4915"/>
                      <a:pt x="2548" y="4880"/>
                      <a:pt x="2548" y="4820"/>
                    </a:cubicBezTo>
                    <a:cubicBezTo>
                      <a:pt x="2560" y="4546"/>
                      <a:pt x="2417" y="4296"/>
                      <a:pt x="2191" y="4141"/>
                    </a:cubicBezTo>
                    <a:cubicBezTo>
                      <a:pt x="2310" y="4034"/>
                      <a:pt x="2405" y="3891"/>
                      <a:pt x="2441" y="3737"/>
                    </a:cubicBezTo>
                    <a:cubicBezTo>
                      <a:pt x="2512" y="3760"/>
                      <a:pt x="2572" y="3808"/>
                      <a:pt x="2631" y="3856"/>
                    </a:cubicBezTo>
                    <a:cubicBezTo>
                      <a:pt x="2727" y="3951"/>
                      <a:pt x="2774" y="4082"/>
                      <a:pt x="2774" y="4213"/>
                    </a:cubicBezTo>
                    <a:cubicBezTo>
                      <a:pt x="2774" y="4260"/>
                      <a:pt x="2822" y="4308"/>
                      <a:pt x="2870" y="4308"/>
                    </a:cubicBezTo>
                    <a:cubicBezTo>
                      <a:pt x="2917" y="4308"/>
                      <a:pt x="2965" y="4272"/>
                      <a:pt x="2965" y="4213"/>
                    </a:cubicBezTo>
                    <a:cubicBezTo>
                      <a:pt x="2965" y="4034"/>
                      <a:pt x="2893" y="3856"/>
                      <a:pt x="2774" y="3725"/>
                    </a:cubicBezTo>
                    <a:cubicBezTo>
                      <a:pt x="2691" y="3641"/>
                      <a:pt x="2596" y="3582"/>
                      <a:pt x="2477" y="3546"/>
                    </a:cubicBezTo>
                    <a:cubicBezTo>
                      <a:pt x="2489" y="3391"/>
                      <a:pt x="2441" y="3237"/>
                      <a:pt x="2358" y="3094"/>
                    </a:cubicBezTo>
                    <a:cubicBezTo>
                      <a:pt x="2381" y="3058"/>
                      <a:pt x="2417" y="3022"/>
                      <a:pt x="2441" y="2975"/>
                    </a:cubicBezTo>
                    <a:cubicBezTo>
                      <a:pt x="2798" y="2963"/>
                      <a:pt x="3024" y="2820"/>
                      <a:pt x="3096" y="2522"/>
                    </a:cubicBezTo>
                    <a:cubicBezTo>
                      <a:pt x="3103" y="2457"/>
                      <a:pt x="3049" y="2414"/>
                      <a:pt x="2995" y="2414"/>
                    </a:cubicBezTo>
                    <a:cubicBezTo>
                      <a:pt x="2959" y="2414"/>
                      <a:pt x="2924" y="2432"/>
                      <a:pt x="2905" y="2475"/>
                    </a:cubicBezTo>
                    <a:cubicBezTo>
                      <a:pt x="2893" y="2558"/>
                      <a:pt x="2834" y="2748"/>
                      <a:pt x="2500" y="2772"/>
                    </a:cubicBezTo>
                    <a:cubicBezTo>
                      <a:pt x="2500" y="2772"/>
                      <a:pt x="2500" y="2760"/>
                      <a:pt x="2500" y="2748"/>
                    </a:cubicBezTo>
                    <a:cubicBezTo>
                      <a:pt x="2500" y="2665"/>
                      <a:pt x="2489" y="2582"/>
                      <a:pt x="2453" y="2498"/>
                    </a:cubicBezTo>
                    <a:lnTo>
                      <a:pt x="2751" y="2415"/>
                    </a:lnTo>
                    <a:cubicBezTo>
                      <a:pt x="2878" y="2383"/>
                      <a:pt x="2844" y="2217"/>
                      <a:pt x="2741" y="2217"/>
                    </a:cubicBezTo>
                    <a:cubicBezTo>
                      <a:pt x="2729" y="2217"/>
                      <a:pt x="2717" y="2220"/>
                      <a:pt x="2703" y="2225"/>
                    </a:cubicBezTo>
                    <a:lnTo>
                      <a:pt x="2346" y="2332"/>
                    </a:lnTo>
                    <a:cubicBezTo>
                      <a:pt x="2310" y="2284"/>
                      <a:pt x="2274" y="2248"/>
                      <a:pt x="2215" y="2225"/>
                    </a:cubicBezTo>
                    <a:cubicBezTo>
                      <a:pt x="2608" y="1582"/>
                      <a:pt x="2167" y="760"/>
                      <a:pt x="1417" y="724"/>
                    </a:cubicBezTo>
                    <a:cubicBezTo>
                      <a:pt x="1391" y="721"/>
                      <a:pt x="1365" y="720"/>
                      <a:pt x="1338" y="720"/>
                    </a:cubicBezTo>
                    <a:cubicBezTo>
                      <a:pt x="1265" y="720"/>
                      <a:pt x="1189" y="731"/>
                      <a:pt x="1119" y="748"/>
                    </a:cubicBezTo>
                    <a:cubicBezTo>
                      <a:pt x="1060" y="546"/>
                      <a:pt x="1072" y="331"/>
                      <a:pt x="1167" y="141"/>
                    </a:cubicBezTo>
                    <a:cubicBezTo>
                      <a:pt x="1191" y="93"/>
                      <a:pt x="1167" y="34"/>
                      <a:pt x="1119" y="10"/>
                    </a:cubicBezTo>
                    <a:cubicBezTo>
                      <a:pt x="1103" y="4"/>
                      <a:pt x="1088" y="1"/>
                      <a:pt x="1074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6" name="Google Shape;447;p31">
                <a:extLst>
                  <a:ext uri="{FF2B5EF4-FFF2-40B4-BE49-F238E27FC236}">
                    <a16:creationId xmlns="" xmlns:a16="http://schemas.microsoft.com/office/drawing/2014/main" id="{18E80F40-19E7-948C-3C7C-A676B93005C4}"/>
                  </a:ext>
                </a:extLst>
              </p:cNvPr>
              <p:cNvSpPr/>
              <p:nvPr/>
            </p:nvSpPr>
            <p:spPr>
              <a:xfrm>
                <a:off x="1787199" y="1434736"/>
                <a:ext cx="16840" cy="14019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18" extrusionOk="0">
                    <a:moveTo>
                      <a:pt x="227" y="1"/>
                    </a:moveTo>
                    <a:cubicBezTo>
                      <a:pt x="72" y="1"/>
                      <a:pt x="1" y="167"/>
                      <a:pt x="108" y="274"/>
                    </a:cubicBezTo>
                    <a:cubicBezTo>
                      <a:pt x="138" y="304"/>
                      <a:pt x="176" y="318"/>
                      <a:pt x="214" y="318"/>
                    </a:cubicBezTo>
                    <a:cubicBezTo>
                      <a:pt x="298" y="318"/>
                      <a:pt x="382" y="253"/>
                      <a:pt x="382" y="155"/>
                    </a:cubicBezTo>
                    <a:cubicBezTo>
                      <a:pt x="382" y="72"/>
                      <a:pt x="310" y="1"/>
                      <a:pt x="227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7" name="Google Shape;448;p31">
                <a:extLst>
                  <a:ext uri="{FF2B5EF4-FFF2-40B4-BE49-F238E27FC236}">
                    <a16:creationId xmlns="" xmlns:a16="http://schemas.microsoft.com/office/drawing/2014/main" id="{9866F178-6DC1-000C-D08B-B92CFAD7A372}"/>
                  </a:ext>
                </a:extLst>
              </p:cNvPr>
              <p:cNvSpPr/>
              <p:nvPr/>
            </p:nvSpPr>
            <p:spPr>
              <a:xfrm>
                <a:off x="1824495" y="1411106"/>
                <a:ext cx="16840" cy="1441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327" extrusionOk="0">
                    <a:moveTo>
                      <a:pt x="214" y="1"/>
                    </a:moveTo>
                    <a:cubicBezTo>
                      <a:pt x="71" y="1"/>
                      <a:pt x="0" y="179"/>
                      <a:pt x="107" y="275"/>
                    </a:cubicBezTo>
                    <a:cubicBezTo>
                      <a:pt x="139" y="310"/>
                      <a:pt x="180" y="326"/>
                      <a:pt x="221" y="326"/>
                    </a:cubicBezTo>
                    <a:cubicBezTo>
                      <a:pt x="302" y="326"/>
                      <a:pt x="381" y="263"/>
                      <a:pt x="381" y="167"/>
                    </a:cubicBezTo>
                    <a:cubicBezTo>
                      <a:pt x="381" y="72"/>
                      <a:pt x="310" y="1"/>
                      <a:pt x="214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8" name="Google Shape;449;p31">
                <a:extLst>
                  <a:ext uri="{FF2B5EF4-FFF2-40B4-BE49-F238E27FC236}">
                    <a16:creationId xmlns="" xmlns:a16="http://schemas.microsoft.com/office/drawing/2014/main" id="{D2D2B7BD-4D3E-22E9-D7F9-3C86ED55B894}"/>
                  </a:ext>
                </a:extLst>
              </p:cNvPr>
              <p:cNvSpPr/>
              <p:nvPr/>
            </p:nvSpPr>
            <p:spPr>
              <a:xfrm>
                <a:off x="1809374" y="1423582"/>
                <a:ext cx="15650" cy="13314"/>
              </a:xfrm>
              <a:custGeom>
                <a:avLst/>
                <a:gdLst/>
                <a:ahLst/>
                <a:cxnLst/>
                <a:rect l="l" t="t" r="r" b="b"/>
                <a:pathLst>
                  <a:path w="355" h="302" extrusionOk="0">
                    <a:moveTo>
                      <a:pt x="268" y="1"/>
                    </a:moveTo>
                    <a:cubicBezTo>
                      <a:pt x="244" y="1"/>
                      <a:pt x="219" y="26"/>
                      <a:pt x="236" y="51"/>
                    </a:cubicBezTo>
                    <a:cubicBezTo>
                      <a:pt x="284" y="99"/>
                      <a:pt x="272" y="170"/>
                      <a:pt x="224" y="218"/>
                    </a:cubicBezTo>
                    <a:cubicBezTo>
                      <a:pt x="209" y="229"/>
                      <a:pt x="191" y="235"/>
                      <a:pt x="173" y="235"/>
                    </a:cubicBezTo>
                    <a:cubicBezTo>
                      <a:pt x="134" y="235"/>
                      <a:pt x="93" y="211"/>
                      <a:pt x="69" y="170"/>
                    </a:cubicBezTo>
                    <a:cubicBezTo>
                      <a:pt x="64" y="165"/>
                      <a:pt x="57" y="162"/>
                      <a:pt x="50" y="162"/>
                    </a:cubicBezTo>
                    <a:cubicBezTo>
                      <a:pt x="27" y="162"/>
                      <a:pt x="0" y="190"/>
                      <a:pt x="10" y="218"/>
                    </a:cubicBezTo>
                    <a:cubicBezTo>
                      <a:pt x="45" y="265"/>
                      <a:pt x="105" y="301"/>
                      <a:pt x="176" y="301"/>
                    </a:cubicBezTo>
                    <a:cubicBezTo>
                      <a:pt x="212" y="301"/>
                      <a:pt x="236" y="289"/>
                      <a:pt x="272" y="277"/>
                    </a:cubicBezTo>
                    <a:cubicBezTo>
                      <a:pt x="343" y="206"/>
                      <a:pt x="355" y="99"/>
                      <a:pt x="295" y="15"/>
                    </a:cubicBezTo>
                    <a:cubicBezTo>
                      <a:pt x="288" y="5"/>
                      <a:pt x="278" y="1"/>
                      <a:pt x="26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9" name="Google Shape;450;p31">
                <a:extLst>
                  <a:ext uri="{FF2B5EF4-FFF2-40B4-BE49-F238E27FC236}">
                    <a16:creationId xmlns="" xmlns:a16="http://schemas.microsoft.com/office/drawing/2014/main" id="{4FB96BF1-B7D7-4808-24FC-4F79364D3BBC}"/>
                  </a:ext>
                </a:extLst>
              </p:cNvPr>
              <p:cNvSpPr/>
              <p:nvPr/>
            </p:nvSpPr>
            <p:spPr>
              <a:xfrm>
                <a:off x="1789844" y="1449945"/>
                <a:ext cx="14195" cy="10536"/>
              </a:xfrm>
              <a:custGeom>
                <a:avLst/>
                <a:gdLst/>
                <a:ahLst/>
                <a:cxnLst/>
                <a:rect l="l" t="t" r="r" b="b"/>
                <a:pathLst>
                  <a:path w="322" h="239" extrusionOk="0">
                    <a:moveTo>
                      <a:pt x="216" y="1"/>
                    </a:moveTo>
                    <a:cubicBezTo>
                      <a:pt x="182" y="1"/>
                      <a:pt x="143" y="13"/>
                      <a:pt x="107" y="37"/>
                    </a:cubicBezTo>
                    <a:cubicBezTo>
                      <a:pt x="36" y="84"/>
                      <a:pt x="0" y="156"/>
                      <a:pt x="36" y="203"/>
                    </a:cubicBezTo>
                    <a:cubicBezTo>
                      <a:pt x="54" y="227"/>
                      <a:pt x="84" y="239"/>
                      <a:pt x="118" y="239"/>
                    </a:cubicBezTo>
                    <a:cubicBezTo>
                      <a:pt x="152" y="239"/>
                      <a:pt x="191" y="227"/>
                      <a:pt x="226" y="203"/>
                    </a:cubicBezTo>
                    <a:cubicBezTo>
                      <a:pt x="298" y="156"/>
                      <a:pt x="322" y="84"/>
                      <a:pt x="298" y="37"/>
                    </a:cubicBezTo>
                    <a:cubicBezTo>
                      <a:pt x="280" y="13"/>
                      <a:pt x="250" y="1"/>
                      <a:pt x="216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" name="Google Shape;451;p31">
                <a:extLst>
                  <a:ext uri="{FF2B5EF4-FFF2-40B4-BE49-F238E27FC236}">
                    <a16:creationId xmlns="" xmlns:a16="http://schemas.microsoft.com/office/drawing/2014/main" id="{A1A2DA03-0456-0ADF-C559-483E73E8B874}"/>
                  </a:ext>
                </a:extLst>
              </p:cNvPr>
              <p:cNvSpPr/>
              <p:nvPr/>
            </p:nvSpPr>
            <p:spPr>
              <a:xfrm>
                <a:off x="1839705" y="1417807"/>
                <a:ext cx="16840" cy="12785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90" extrusionOk="0">
                    <a:moveTo>
                      <a:pt x="191" y="1"/>
                    </a:moveTo>
                    <a:cubicBezTo>
                      <a:pt x="161" y="1"/>
                      <a:pt x="131" y="10"/>
                      <a:pt x="107" y="27"/>
                    </a:cubicBezTo>
                    <a:cubicBezTo>
                      <a:pt x="0" y="111"/>
                      <a:pt x="60" y="289"/>
                      <a:pt x="191" y="289"/>
                    </a:cubicBezTo>
                    <a:cubicBezTo>
                      <a:pt x="322" y="289"/>
                      <a:pt x="381" y="111"/>
                      <a:pt x="274" y="27"/>
                    </a:cubicBezTo>
                    <a:cubicBezTo>
                      <a:pt x="250" y="10"/>
                      <a:pt x="221" y="1"/>
                      <a:pt x="191" y="1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452;p31">
                <a:extLst>
                  <a:ext uri="{FF2B5EF4-FFF2-40B4-BE49-F238E27FC236}">
                    <a16:creationId xmlns="" xmlns:a16="http://schemas.microsoft.com/office/drawing/2014/main" id="{F86129D6-2129-1785-7726-4EAB09DDB879}"/>
                  </a:ext>
                </a:extLst>
              </p:cNvPr>
              <p:cNvSpPr/>
              <p:nvPr/>
            </p:nvSpPr>
            <p:spPr>
              <a:xfrm>
                <a:off x="1733151" y="1458894"/>
                <a:ext cx="489211" cy="549255"/>
              </a:xfrm>
              <a:custGeom>
                <a:avLst/>
                <a:gdLst/>
                <a:ahLst/>
                <a:cxnLst/>
                <a:rect l="l" t="t" r="r" b="b"/>
                <a:pathLst>
                  <a:path w="11097" h="12459" extrusionOk="0">
                    <a:moveTo>
                      <a:pt x="5584" y="2822"/>
                    </a:moveTo>
                    <a:cubicBezTo>
                      <a:pt x="5763" y="3524"/>
                      <a:pt x="5906" y="4096"/>
                      <a:pt x="6156" y="4882"/>
                    </a:cubicBezTo>
                    <a:lnTo>
                      <a:pt x="6763" y="6823"/>
                    </a:lnTo>
                    <a:lnTo>
                      <a:pt x="6192" y="7215"/>
                    </a:lnTo>
                    <a:cubicBezTo>
                      <a:pt x="6215" y="6953"/>
                      <a:pt x="6275" y="6692"/>
                      <a:pt x="6370" y="6442"/>
                    </a:cubicBezTo>
                    <a:lnTo>
                      <a:pt x="6370" y="6442"/>
                    </a:lnTo>
                    <a:cubicBezTo>
                      <a:pt x="6025" y="6668"/>
                      <a:pt x="5715" y="6918"/>
                      <a:pt x="5430" y="7204"/>
                    </a:cubicBezTo>
                    <a:cubicBezTo>
                      <a:pt x="5418" y="7001"/>
                      <a:pt x="5489" y="6799"/>
                      <a:pt x="5632" y="6656"/>
                    </a:cubicBezTo>
                    <a:cubicBezTo>
                      <a:pt x="5775" y="6513"/>
                      <a:pt x="5882" y="6334"/>
                      <a:pt x="5953" y="6156"/>
                    </a:cubicBezTo>
                    <a:lnTo>
                      <a:pt x="5953" y="6156"/>
                    </a:lnTo>
                    <a:cubicBezTo>
                      <a:pt x="5489" y="6394"/>
                      <a:pt x="5144" y="6811"/>
                      <a:pt x="4810" y="7227"/>
                    </a:cubicBezTo>
                    <a:cubicBezTo>
                      <a:pt x="4941" y="6811"/>
                      <a:pt x="5156" y="6430"/>
                      <a:pt x="5430" y="6096"/>
                    </a:cubicBezTo>
                    <a:lnTo>
                      <a:pt x="5430" y="6096"/>
                    </a:lnTo>
                    <a:cubicBezTo>
                      <a:pt x="5156" y="6227"/>
                      <a:pt x="4965" y="6477"/>
                      <a:pt x="4787" y="6727"/>
                    </a:cubicBezTo>
                    <a:lnTo>
                      <a:pt x="4334" y="7346"/>
                    </a:lnTo>
                    <a:lnTo>
                      <a:pt x="4048" y="7346"/>
                    </a:lnTo>
                    <a:lnTo>
                      <a:pt x="4822" y="4882"/>
                    </a:lnTo>
                    <a:cubicBezTo>
                      <a:pt x="5072" y="4096"/>
                      <a:pt x="5215" y="3524"/>
                      <a:pt x="5394" y="2822"/>
                    </a:cubicBezTo>
                    <a:close/>
                    <a:moveTo>
                      <a:pt x="6787" y="6930"/>
                    </a:moveTo>
                    <a:lnTo>
                      <a:pt x="6918" y="7346"/>
                    </a:lnTo>
                    <a:lnTo>
                      <a:pt x="6704" y="7346"/>
                    </a:lnTo>
                    <a:cubicBezTo>
                      <a:pt x="6727" y="7215"/>
                      <a:pt x="6763" y="7073"/>
                      <a:pt x="6787" y="6930"/>
                    </a:cubicBezTo>
                    <a:close/>
                    <a:moveTo>
                      <a:pt x="5561" y="0"/>
                    </a:moveTo>
                    <a:cubicBezTo>
                      <a:pt x="4552" y="0"/>
                      <a:pt x="3542" y="572"/>
                      <a:pt x="3144" y="1715"/>
                    </a:cubicBezTo>
                    <a:lnTo>
                      <a:pt x="84" y="10597"/>
                    </a:lnTo>
                    <a:cubicBezTo>
                      <a:pt x="24" y="10740"/>
                      <a:pt x="0" y="10894"/>
                      <a:pt x="0" y="11049"/>
                    </a:cubicBezTo>
                    <a:cubicBezTo>
                      <a:pt x="0" y="11740"/>
                      <a:pt x="512" y="12335"/>
                      <a:pt x="1203" y="12430"/>
                    </a:cubicBezTo>
                    <a:cubicBezTo>
                      <a:pt x="1276" y="12442"/>
                      <a:pt x="1349" y="12447"/>
                      <a:pt x="1421" y="12447"/>
                    </a:cubicBezTo>
                    <a:cubicBezTo>
                      <a:pt x="2020" y="12447"/>
                      <a:pt x="2571" y="12061"/>
                      <a:pt x="2763" y="11466"/>
                    </a:cubicBezTo>
                    <a:lnTo>
                      <a:pt x="3286" y="9740"/>
                    </a:lnTo>
                    <a:lnTo>
                      <a:pt x="7680" y="9740"/>
                    </a:lnTo>
                    <a:lnTo>
                      <a:pt x="8216" y="11430"/>
                    </a:lnTo>
                    <a:cubicBezTo>
                      <a:pt x="8419" y="12050"/>
                      <a:pt x="8996" y="12459"/>
                      <a:pt x="9628" y="12459"/>
                    </a:cubicBezTo>
                    <a:cubicBezTo>
                      <a:pt x="9700" y="12459"/>
                      <a:pt x="9773" y="12453"/>
                      <a:pt x="9847" y="12442"/>
                    </a:cubicBezTo>
                    <a:cubicBezTo>
                      <a:pt x="10561" y="12323"/>
                      <a:pt x="11085" y="11716"/>
                      <a:pt x="11097" y="10990"/>
                    </a:cubicBezTo>
                    <a:cubicBezTo>
                      <a:pt x="11085" y="10823"/>
                      <a:pt x="11061" y="10656"/>
                      <a:pt x="11014" y="10502"/>
                    </a:cubicBezTo>
                    <a:lnTo>
                      <a:pt x="7978" y="1715"/>
                    </a:lnTo>
                    <a:cubicBezTo>
                      <a:pt x="7579" y="572"/>
                      <a:pt x="6570" y="0"/>
                      <a:pt x="5561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2" name="Google Shape;453;p31">
                <a:extLst>
                  <a:ext uri="{FF2B5EF4-FFF2-40B4-BE49-F238E27FC236}">
                    <a16:creationId xmlns="" xmlns:a16="http://schemas.microsoft.com/office/drawing/2014/main" id="{A24D093C-65C6-6DC4-B70B-465389976796}"/>
                  </a:ext>
                </a:extLst>
              </p:cNvPr>
              <p:cNvSpPr/>
              <p:nvPr/>
            </p:nvSpPr>
            <p:spPr>
              <a:xfrm>
                <a:off x="1756252" y="1485389"/>
                <a:ext cx="366841" cy="496309"/>
              </a:xfrm>
              <a:custGeom>
                <a:avLst/>
                <a:gdLst/>
                <a:ahLst/>
                <a:cxnLst/>
                <a:rect l="l" t="t" r="r" b="b"/>
                <a:pathLst>
                  <a:path w="10026" h="11258" extrusionOk="0">
                    <a:moveTo>
                      <a:pt x="5489" y="2042"/>
                    </a:moveTo>
                    <a:cubicBezTo>
                      <a:pt x="5668" y="2745"/>
                      <a:pt x="5799" y="3495"/>
                      <a:pt x="6049" y="4281"/>
                    </a:cubicBezTo>
                    <a:lnTo>
                      <a:pt x="6823" y="6972"/>
                    </a:lnTo>
                    <a:lnTo>
                      <a:pt x="3215" y="6972"/>
                    </a:lnTo>
                    <a:lnTo>
                      <a:pt x="3989" y="4281"/>
                    </a:lnTo>
                    <a:cubicBezTo>
                      <a:pt x="4227" y="3495"/>
                      <a:pt x="4382" y="2757"/>
                      <a:pt x="4560" y="2042"/>
                    </a:cubicBezTo>
                    <a:close/>
                    <a:moveTo>
                      <a:pt x="5032" y="1"/>
                    </a:moveTo>
                    <a:cubicBezTo>
                      <a:pt x="4123" y="1"/>
                      <a:pt x="3215" y="518"/>
                      <a:pt x="2858" y="1554"/>
                    </a:cubicBezTo>
                    <a:lnTo>
                      <a:pt x="72" y="9579"/>
                    </a:lnTo>
                    <a:cubicBezTo>
                      <a:pt x="24" y="9710"/>
                      <a:pt x="0" y="9841"/>
                      <a:pt x="0" y="9984"/>
                    </a:cubicBezTo>
                    <a:cubicBezTo>
                      <a:pt x="0" y="10686"/>
                      <a:pt x="250" y="11258"/>
                      <a:pt x="953" y="11258"/>
                    </a:cubicBezTo>
                    <a:cubicBezTo>
                      <a:pt x="1512" y="11258"/>
                      <a:pt x="2012" y="10901"/>
                      <a:pt x="2179" y="10365"/>
                    </a:cubicBezTo>
                    <a:lnTo>
                      <a:pt x="2655" y="8805"/>
                    </a:lnTo>
                    <a:lnTo>
                      <a:pt x="7180" y="8805"/>
                    </a:lnTo>
                    <a:lnTo>
                      <a:pt x="7668" y="10329"/>
                    </a:lnTo>
                    <a:cubicBezTo>
                      <a:pt x="7846" y="10877"/>
                      <a:pt x="8358" y="11246"/>
                      <a:pt x="8930" y="11258"/>
                    </a:cubicBezTo>
                    <a:cubicBezTo>
                      <a:pt x="9668" y="11258"/>
                      <a:pt x="10025" y="10663"/>
                      <a:pt x="10025" y="9924"/>
                    </a:cubicBezTo>
                    <a:cubicBezTo>
                      <a:pt x="10025" y="9770"/>
                      <a:pt x="10001" y="9627"/>
                      <a:pt x="9954" y="9484"/>
                    </a:cubicBezTo>
                    <a:lnTo>
                      <a:pt x="7215" y="1554"/>
                    </a:lnTo>
                    <a:cubicBezTo>
                      <a:pt x="6852" y="518"/>
                      <a:pt x="5941" y="1"/>
                      <a:pt x="5032" y="1"/>
                    </a:cubicBezTo>
                    <a:close/>
                  </a:path>
                </a:pathLst>
              </a:custGeom>
              <a:solidFill>
                <a:srgbClr val="F2888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DB17333C-853F-C2B3-3DA3-3A36C4FB2040}"/>
                </a:ext>
              </a:extLst>
            </p:cNvPr>
            <p:cNvSpPr txBox="1"/>
            <p:nvPr/>
          </p:nvSpPr>
          <p:spPr>
            <a:xfrm>
              <a:off x="2935332" y="2559385"/>
              <a:ext cx="7412862" cy="672927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Mẹ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và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bố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đang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nói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chuyện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với</a:t>
              </a: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nhau.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="" xmlns:a16="http://schemas.microsoft.com/office/drawing/2014/main" id="{125616BD-6CF4-F605-BFB5-42FDD082BA20}"/>
              </a:ext>
            </a:extLst>
          </p:cNvPr>
          <p:cNvGrpSpPr/>
          <p:nvPr/>
        </p:nvGrpSpPr>
        <p:grpSpPr>
          <a:xfrm>
            <a:off x="1562756" y="4916068"/>
            <a:ext cx="8447773" cy="1317800"/>
            <a:chOff x="1612674" y="5184381"/>
            <a:chExt cx="8973766" cy="1409055"/>
          </a:xfrm>
        </p:grpSpPr>
        <p:sp>
          <p:nvSpPr>
            <p:cNvPr id="44" name="Rectangle: Rounded Corners 205">
              <a:extLst>
                <a:ext uri="{FF2B5EF4-FFF2-40B4-BE49-F238E27FC236}">
                  <a16:creationId xmlns="" xmlns:a16="http://schemas.microsoft.com/office/drawing/2014/main" id="{7F5974BE-9810-8C28-9068-88C6DC0D6AD2}"/>
                </a:ext>
              </a:extLst>
            </p:cNvPr>
            <p:cNvSpPr/>
            <p:nvPr/>
          </p:nvSpPr>
          <p:spPr>
            <a:xfrm>
              <a:off x="2170089" y="5479849"/>
              <a:ext cx="8416351" cy="1056924"/>
            </a:xfrm>
            <a:custGeom>
              <a:avLst/>
              <a:gdLst>
                <a:gd name="connsiteX0" fmla="*/ 0 w 8416351"/>
                <a:gd name="connsiteY0" fmla="*/ 176158 h 1056924"/>
                <a:gd name="connsiteX1" fmla="*/ 176158 w 8416351"/>
                <a:gd name="connsiteY1" fmla="*/ 0 h 1056924"/>
                <a:gd name="connsiteX2" fmla="*/ 8240193 w 8416351"/>
                <a:gd name="connsiteY2" fmla="*/ 0 h 1056924"/>
                <a:gd name="connsiteX3" fmla="*/ 8416351 w 8416351"/>
                <a:gd name="connsiteY3" fmla="*/ 176158 h 1056924"/>
                <a:gd name="connsiteX4" fmla="*/ 8416351 w 8416351"/>
                <a:gd name="connsiteY4" fmla="*/ 880766 h 1056924"/>
                <a:gd name="connsiteX5" fmla="*/ 8240193 w 8416351"/>
                <a:gd name="connsiteY5" fmla="*/ 1056924 h 1056924"/>
                <a:gd name="connsiteX6" fmla="*/ 176158 w 8416351"/>
                <a:gd name="connsiteY6" fmla="*/ 1056924 h 1056924"/>
                <a:gd name="connsiteX7" fmla="*/ 0 w 8416351"/>
                <a:gd name="connsiteY7" fmla="*/ 880766 h 1056924"/>
                <a:gd name="connsiteX8" fmla="*/ 0 w 8416351"/>
                <a:gd name="connsiteY8" fmla="*/ 176158 h 105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16351" h="1056924" fill="none" extrusionOk="0">
                  <a:moveTo>
                    <a:pt x="0" y="176158"/>
                  </a:moveTo>
                  <a:cubicBezTo>
                    <a:pt x="7893" y="86111"/>
                    <a:pt x="87871" y="12775"/>
                    <a:pt x="176158" y="0"/>
                  </a:cubicBezTo>
                  <a:cubicBezTo>
                    <a:pt x="3287664" y="-168267"/>
                    <a:pt x="7429709" y="-42953"/>
                    <a:pt x="8240193" y="0"/>
                  </a:cubicBezTo>
                  <a:cubicBezTo>
                    <a:pt x="8338451" y="1100"/>
                    <a:pt x="8416199" y="76805"/>
                    <a:pt x="8416351" y="176158"/>
                  </a:cubicBezTo>
                  <a:cubicBezTo>
                    <a:pt x="8447587" y="400663"/>
                    <a:pt x="8400357" y="608119"/>
                    <a:pt x="8416351" y="880766"/>
                  </a:cubicBezTo>
                  <a:cubicBezTo>
                    <a:pt x="8419209" y="975368"/>
                    <a:pt x="8344736" y="1073000"/>
                    <a:pt x="8240193" y="1056924"/>
                  </a:cubicBezTo>
                  <a:cubicBezTo>
                    <a:pt x="5621790" y="1125149"/>
                    <a:pt x="3127106" y="1067800"/>
                    <a:pt x="176158" y="1056924"/>
                  </a:cubicBezTo>
                  <a:cubicBezTo>
                    <a:pt x="80438" y="1059435"/>
                    <a:pt x="14419" y="970632"/>
                    <a:pt x="0" y="880766"/>
                  </a:cubicBezTo>
                  <a:cubicBezTo>
                    <a:pt x="2431" y="685142"/>
                    <a:pt x="20249" y="458778"/>
                    <a:pt x="0" y="176158"/>
                  </a:cubicBezTo>
                  <a:close/>
                </a:path>
                <a:path w="8416351" h="1056924" stroke="0" extrusionOk="0">
                  <a:moveTo>
                    <a:pt x="0" y="176158"/>
                  </a:moveTo>
                  <a:cubicBezTo>
                    <a:pt x="-1824" y="70834"/>
                    <a:pt x="77632" y="2937"/>
                    <a:pt x="176158" y="0"/>
                  </a:cubicBezTo>
                  <a:cubicBezTo>
                    <a:pt x="3423790" y="163917"/>
                    <a:pt x="5828000" y="128764"/>
                    <a:pt x="8240193" y="0"/>
                  </a:cubicBezTo>
                  <a:cubicBezTo>
                    <a:pt x="8345984" y="5674"/>
                    <a:pt x="8417788" y="84358"/>
                    <a:pt x="8416351" y="176158"/>
                  </a:cubicBezTo>
                  <a:cubicBezTo>
                    <a:pt x="8468870" y="513959"/>
                    <a:pt x="8372524" y="656074"/>
                    <a:pt x="8416351" y="880766"/>
                  </a:cubicBezTo>
                  <a:cubicBezTo>
                    <a:pt x="8408151" y="993363"/>
                    <a:pt x="8337518" y="1059432"/>
                    <a:pt x="8240193" y="1056924"/>
                  </a:cubicBezTo>
                  <a:cubicBezTo>
                    <a:pt x="7110429" y="1034942"/>
                    <a:pt x="3876525" y="982036"/>
                    <a:pt x="176158" y="1056924"/>
                  </a:cubicBezTo>
                  <a:cubicBezTo>
                    <a:pt x="95668" y="1050394"/>
                    <a:pt x="-2288" y="982049"/>
                    <a:pt x="0" y="880766"/>
                  </a:cubicBezTo>
                  <a:cubicBezTo>
                    <a:pt x="47304" y="724577"/>
                    <a:pt x="4060" y="391678"/>
                    <a:pt x="0" y="176158"/>
                  </a:cubicBezTo>
                  <a:close/>
                </a:path>
              </a:pathLst>
            </a:custGeom>
            <a:ln w="38100">
              <a:solidFill>
                <a:srgbClr val="ED7F5D"/>
              </a:solidFill>
              <a:extLst>
                <a:ext uri="{C807C97D-BFC1-408E-A445-0C87EB9F89A2}">
                  <ask:lineSketchStyleProps xmlns="" xmlns:ask="http://schemas.microsoft.com/office/drawing/2018/sketchyshapes" sd="1872881490">
                    <a:prstGeom prst="roundRect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思源黑体 CN"/>
                <a:cs typeface="+mn-cs"/>
              </a:endParaRPr>
            </a:p>
          </p:txBody>
        </p:sp>
        <p:grpSp>
          <p:nvGrpSpPr>
            <p:cNvPr id="45" name="Google Shape;293;p27">
              <a:extLst>
                <a:ext uri="{FF2B5EF4-FFF2-40B4-BE49-F238E27FC236}">
                  <a16:creationId xmlns="" xmlns:a16="http://schemas.microsoft.com/office/drawing/2014/main" id="{C2C249E0-EB0F-23B7-7598-06A21CBA71BD}"/>
                </a:ext>
              </a:extLst>
            </p:cNvPr>
            <p:cNvGrpSpPr/>
            <p:nvPr/>
          </p:nvGrpSpPr>
          <p:grpSpPr>
            <a:xfrm rot="21403310">
              <a:off x="1612674" y="5184381"/>
              <a:ext cx="1724419" cy="1409055"/>
              <a:chOff x="3676506" y="1404273"/>
              <a:chExt cx="792384" cy="610489"/>
            </a:xfrm>
          </p:grpSpPr>
          <p:sp>
            <p:nvSpPr>
              <p:cNvPr id="47" name="Google Shape;294;p27">
                <a:extLst>
                  <a:ext uri="{FF2B5EF4-FFF2-40B4-BE49-F238E27FC236}">
                    <a16:creationId xmlns="" xmlns:a16="http://schemas.microsoft.com/office/drawing/2014/main" id="{ECB77B9C-D757-F3D5-3C2B-11E35B959E83}"/>
                  </a:ext>
                </a:extLst>
              </p:cNvPr>
              <p:cNvSpPr/>
              <p:nvPr/>
            </p:nvSpPr>
            <p:spPr>
              <a:xfrm>
                <a:off x="3899885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1158" y="1"/>
                    </a:moveTo>
                    <a:cubicBezTo>
                      <a:pt x="1024" y="1"/>
                      <a:pt x="906" y="30"/>
                      <a:pt x="810" y="96"/>
                    </a:cubicBezTo>
                    <a:cubicBezTo>
                      <a:pt x="0" y="656"/>
                      <a:pt x="1096" y="3644"/>
                      <a:pt x="1096" y="3644"/>
                    </a:cubicBezTo>
                    <a:lnTo>
                      <a:pt x="4025" y="1620"/>
                    </a:lnTo>
                    <a:cubicBezTo>
                      <a:pt x="4025" y="1620"/>
                      <a:pt x="2155" y="1"/>
                      <a:pt x="1158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295;p27">
                <a:extLst>
                  <a:ext uri="{FF2B5EF4-FFF2-40B4-BE49-F238E27FC236}">
                    <a16:creationId xmlns="" xmlns:a16="http://schemas.microsoft.com/office/drawing/2014/main" id="{96DFD6D2-9194-4DC5-64DC-724098593FD6}"/>
                  </a:ext>
                </a:extLst>
              </p:cNvPr>
              <p:cNvSpPr/>
              <p:nvPr/>
            </p:nvSpPr>
            <p:spPr>
              <a:xfrm>
                <a:off x="3935065" y="1440820"/>
                <a:ext cx="121807" cy="10994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2494" extrusionOk="0">
                    <a:moveTo>
                      <a:pt x="798" y="0"/>
                    </a:moveTo>
                    <a:cubicBezTo>
                      <a:pt x="706" y="0"/>
                      <a:pt x="625" y="20"/>
                      <a:pt x="560" y="65"/>
                    </a:cubicBezTo>
                    <a:cubicBezTo>
                      <a:pt x="0" y="446"/>
                      <a:pt x="750" y="2494"/>
                      <a:pt x="750" y="2494"/>
                    </a:cubicBezTo>
                    <a:lnTo>
                      <a:pt x="2762" y="1113"/>
                    </a:lnTo>
                    <a:cubicBezTo>
                      <a:pt x="2762" y="1113"/>
                      <a:pt x="1483" y="0"/>
                      <a:pt x="798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296;p27">
                <a:extLst>
                  <a:ext uri="{FF2B5EF4-FFF2-40B4-BE49-F238E27FC236}">
                    <a16:creationId xmlns="" xmlns:a16="http://schemas.microsoft.com/office/drawing/2014/main" id="{DB2502C2-3E0B-8169-03C7-5430BE1C0C94}"/>
                  </a:ext>
                </a:extLst>
              </p:cNvPr>
              <p:cNvSpPr/>
              <p:nvPr/>
            </p:nvSpPr>
            <p:spPr>
              <a:xfrm>
                <a:off x="4228450" y="1404273"/>
                <a:ext cx="177442" cy="160690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3645" extrusionOk="0">
                    <a:moveTo>
                      <a:pt x="2856" y="1"/>
                    </a:moveTo>
                    <a:cubicBezTo>
                      <a:pt x="1861" y="1"/>
                      <a:pt x="1" y="1620"/>
                      <a:pt x="1" y="1620"/>
                    </a:cubicBezTo>
                    <a:lnTo>
                      <a:pt x="2918" y="3644"/>
                    </a:lnTo>
                    <a:cubicBezTo>
                      <a:pt x="2918" y="3644"/>
                      <a:pt x="4025" y="656"/>
                      <a:pt x="3203" y="96"/>
                    </a:cubicBezTo>
                    <a:cubicBezTo>
                      <a:pt x="3108" y="30"/>
                      <a:pt x="2990" y="1"/>
                      <a:pt x="2856" y="1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297;p27">
                <a:extLst>
                  <a:ext uri="{FF2B5EF4-FFF2-40B4-BE49-F238E27FC236}">
                    <a16:creationId xmlns="" xmlns:a16="http://schemas.microsoft.com/office/drawing/2014/main" id="{0C0F8395-3BD7-A084-468C-1E67A62CE05F}"/>
                  </a:ext>
                </a:extLst>
              </p:cNvPr>
              <p:cNvSpPr/>
              <p:nvPr/>
            </p:nvSpPr>
            <p:spPr>
              <a:xfrm>
                <a:off x="4246834" y="1437601"/>
                <a:ext cx="126524" cy="114753"/>
              </a:xfrm>
              <a:custGeom>
                <a:avLst/>
                <a:gdLst/>
                <a:ahLst/>
                <a:cxnLst/>
                <a:rect l="l" t="t" r="r" b="b"/>
                <a:pathLst>
                  <a:path w="2870" h="2603" extrusionOk="0">
                    <a:moveTo>
                      <a:pt x="2044" y="0"/>
                    </a:moveTo>
                    <a:cubicBezTo>
                      <a:pt x="1338" y="0"/>
                      <a:pt x="0" y="1162"/>
                      <a:pt x="0" y="1162"/>
                    </a:cubicBezTo>
                    <a:lnTo>
                      <a:pt x="2084" y="2603"/>
                    </a:lnTo>
                    <a:cubicBezTo>
                      <a:pt x="2084" y="2603"/>
                      <a:pt x="2870" y="471"/>
                      <a:pt x="2286" y="67"/>
                    </a:cubicBezTo>
                    <a:cubicBezTo>
                      <a:pt x="2220" y="21"/>
                      <a:pt x="2138" y="0"/>
                      <a:pt x="2044" y="0"/>
                    </a:cubicBezTo>
                    <a:close/>
                  </a:path>
                </a:pathLst>
              </a:custGeom>
              <a:solidFill>
                <a:srgbClr val="DE626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298;p27">
                <a:extLst>
                  <a:ext uri="{FF2B5EF4-FFF2-40B4-BE49-F238E27FC236}">
                    <a16:creationId xmlns="" xmlns:a16="http://schemas.microsoft.com/office/drawing/2014/main" id="{81FB4543-46DC-2005-6716-017B8CD1B17F}"/>
                  </a:ext>
                </a:extLst>
              </p:cNvPr>
              <p:cNvSpPr/>
              <p:nvPr/>
            </p:nvSpPr>
            <p:spPr>
              <a:xfrm>
                <a:off x="3915358" y="1453863"/>
                <a:ext cx="428037" cy="560673"/>
              </a:xfrm>
              <a:custGeom>
                <a:avLst/>
                <a:gdLst/>
                <a:ahLst/>
                <a:cxnLst/>
                <a:rect l="l" t="t" r="r" b="b"/>
                <a:pathLst>
                  <a:path w="10895" h="12718" extrusionOk="0">
                    <a:moveTo>
                      <a:pt x="5966" y="0"/>
                    </a:moveTo>
                    <a:cubicBezTo>
                      <a:pt x="5311" y="0"/>
                      <a:pt x="4668" y="84"/>
                      <a:pt x="4049" y="262"/>
                    </a:cubicBezTo>
                    <a:cubicBezTo>
                      <a:pt x="3954" y="298"/>
                      <a:pt x="3858" y="322"/>
                      <a:pt x="3763" y="357"/>
                    </a:cubicBezTo>
                    <a:cubicBezTo>
                      <a:pt x="3573" y="429"/>
                      <a:pt x="3394" y="500"/>
                      <a:pt x="3215" y="595"/>
                    </a:cubicBezTo>
                    <a:cubicBezTo>
                      <a:pt x="3120" y="631"/>
                      <a:pt x="3037" y="679"/>
                      <a:pt x="2954" y="726"/>
                    </a:cubicBezTo>
                    <a:cubicBezTo>
                      <a:pt x="1084" y="1750"/>
                      <a:pt x="1" y="3822"/>
                      <a:pt x="1" y="6453"/>
                    </a:cubicBezTo>
                    <a:cubicBezTo>
                      <a:pt x="1" y="8751"/>
                      <a:pt x="715" y="10537"/>
                      <a:pt x="2120" y="11597"/>
                    </a:cubicBezTo>
                    <a:cubicBezTo>
                      <a:pt x="2668" y="12002"/>
                      <a:pt x="3299" y="12299"/>
                      <a:pt x="3954" y="12466"/>
                    </a:cubicBezTo>
                    <a:cubicBezTo>
                      <a:pt x="4568" y="12633"/>
                      <a:pt x="5202" y="12717"/>
                      <a:pt x="5839" y="12717"/>
                    </a:cubicBezTo>
                    <a:cubicBezTo>
                      <a:pt x="5881" y="12717"/>
                      <a:pt x="5923" y="12717"/>
                      <a:pt x="5966" y="12716"/>
                    </a:cubicBezTo>
                    <a:cubicBezTo>
                      <a:pt x="6168" y="12716"/>
                      <a:pt x="6383" y="12704"/>
                      <a:pt x="6597" y="12692"/>
                    </a:cubicBezTo>
                    <a:cubicBezTo>
                      <a:pt x="6799" y="12680"/>
                      <a:pt x="7014" y="12656"/>
                      <a:pt x="7228" y="12621"/>
                    </a:cubicBezTo>
                    <a:cubicBezTo>
                      <a:pt x="9073" y="12323"/>
                      <a:pt x="10895" y="11406"/>
                      <a:pt x="10895" y="9775"/>
                    </a:cubicBezTo>
                    <a:cubicBezTo>
                      <a:pt x="10895" y="9239"/>
                      <a:pt x="10609" y="8727"/>
                      <a:pt x="10133" y="8466"/>
                    </a:cubicBezTo>
                    <a:cubicBezTo>
                      <a:pt x="9907" y="8335"/>
                      <a:pt x="9645" y="8263"/>
                      <a:pt x="9383" y="8263"/>
                    </a:cubicBezTo>
                    <a:cubicBezTo>
                      <a:pt x="8204" y="8263"/>
                      <a:pt x="8085" y="9394"/>
                      <a:pt x="7192" y="9966"/>
                    </a:cubicBezTo>
                    <a:cubicBezTo>
                      <a:pt x="7073" y="10037"/>
                      <a:pt x="6942" y="10097"/>
                      <a:pt x="6811" y="10144"/>
                    </a:cubicBezTo>
                    <a:cubicBezTo>
                      <a:pt x="6565" y="10230"/>
                      <a:pt x="6309" y="10277"/>
                      <a:pt x="6052" y="10277"/>
                    </a:cubicBezTo>
                    <a:cubicBezTo>
                      <a:pt x="6024" y="10277"/>
                      <a:pt x="5995" y="10276"/>
                      <a:pt x="5966" y="10275"/>
                    </a:cubicBezTo>
                    <a:cubicBezTo>
                      <a:pt x="5945" y="10276"/>
                      <a:pt x="5925" y="10276"/>
                      <a:pt x="5904" y="10276"/>
                    </a:cubicBezTo>
                    <a:cubicBezTo>
                      <a:pt x="5473" y="10276"/>
                      <a:pt x="5055" y="10157"/>
                      <a:pt x="4680" y="9930"/>
                    </a:cubicBezTo>
                    <a:cubicBezTo>
                      <a:pt x="4644" y="9906"/>
                      <a:pt x="4608" y="9882"/>
                      <a:pt x="4573" y="9847"/>
                    </a:cubicBezTo>
                    <a:cubicBezTo>
                      <a:pt x="4489" y="9799"/>
                      <a:pt x="4418" y="9739"/>
                      <a:pt x="4358" y="9680"/>
                    </a:cubicBezTo>
                    <a:cubicBezTo>
                      <a:pt x="4323" y="9644"/>
                      <a:pt x="4287" y="9608"/>
                      <a:pt x="4251" y="9573"/>
                    </a:cubicBezTo>
                    <a:cubicBezTo>
                      <a:pt x="3644" y="8954"/>
                      <a:pt x="3251" y="7894"/>
                      <a:pt x="3251" y="6299"/>
                    </a:cubicBezTo>
                    <a:cubicBezTo>
                      <a:pt x="3251" y="4917"/>
                      <a:pt x="3549" y="3953"/>
                      <a:pt x="4049" y="3322"/>
                    </a:cubicBezTo>
                    <a:cubicBezTo>
                      <a:pt x="4097" y="3262"/>
                      <a:pt x="4156" y="3191"/>
                      <a:pt x="4227" y="3132"/>
                    </a:cubicBezTo>
                    <a:cubicBezTo>
                      <a:pt x="4251" y="3096"/>
                      <a:pt x="4287" y="3060"/>
                      <a:pt x="4323" y="3024"/>
                    </a:cubicBezTo>
                    <a:cubicBezTo>
                      <a:pt x="4763" y="2642"/>
                      <a:pt x="5328" y="2429"/>
                      <a:pt x="5918" y="2429"/>
                    </a:cubicBezTo>
                    <a:cubicBezTo>
                      <a:pt x="5934" y="2429"/>
                      <a:pt x="5950" y="2429"/>
                      <a:pt x="5966" y="2429"/>
                    </a:cubicBezTo>
                    <a:cubicBezTo>
                      <a:pt x="5988" y="2428"/>
                      <a:pt x="6011" y="2428"/>
                      <a:pt x="6033" y="2428"/>
                    </a:cubicBezTo>
                    <a:cubicBezTo>
                      <a:pt x="6369" y="2428"/>
                      <a:pt x="6713" y="2510"/>
                      <a:pt x="7025" y="2655"/>
                    </a:cubicBezTo>
                    <a:cubicBezTo>
                      <a:pt x="7240" y="2762"/>
                      <a:pt x="7430" y="2905"/>
                      <a:pt x="7597" y="3084"/>
                    </a:cubicBezTo>
                    <a:cubicBezTo>
                      <a:pt x="7823" y="3334"/>
                      <a:pt x="8014" y="3608"/>
                      <a:pt x="8240" y="3822"/>
                    </a:cubicBezTo>
                    <a:cubicBezTo>
                      <a:pt x="8481" y="4086"/>
                      <a:pt x="8833" y="4239"/>
                      <a:pt x="9199" y="4239"/>
                    </a:cubicBezTo>
                    <a:cubicBezTo>
                      <a:pt x="9213" y="4239"/>
                      <a:pt x="9226" y="4239"/>
                      <a:pt x="9240" y="4239"/>
                    </a:cubicBezTo>
                    <a:cubicBezTo>
                      <a:pt x="9585" y="4239"/>
                      <a:pt x="9907" y="4120"/>
                      <a:pt x="10169" y="3905"/>
                    </a:cubicBezTo>
                    <a:cubicBezTo>
                      <a:pt x="10204" y="3882"/>
                      <a:pt x="10240" y="3846"/>
                      <a:pt x="10276" y="3822"/>
                    </a:cubicBezTo>
                    <a:cubicBezTo>
                      <a:pt x="10550" y="3536"/>
                      <a:pt x="10716" y="3167"/>
                      <a:pt x="10704" y="2774"/>
                    </a:cubicBezTo>
                    <a:cubicBezTo>
                      <a:pt x="10704" y="2191"/>
                      <a:pt x="10454" y="1643"/>
                      <a:pt x="10014" y="1262"/>
                    </a:cubicBezTo>
                    <a:cubicBezTo>
                      <a:pt x="9788" y="1060"/>
                      <a:pt x="9538" y="881"/>
                      <a:pt x="9264" y="738"/>
                    </a:cubicBezTo>
                    <a:cubicBezTo>
                      <a:pt x="8299" y="226"/>
                      <a:pt x="7025" y="0"/>
                      <a:pt x="5966" y="0"/>
                    </a:cubicBezTo>
                    <a:close/>
                  </a:path>
                </a:pathLst>
              </a:custGeom>
              <a:solidFill>
                <a:srgbClr val="EFD8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299;p27">
                <a:extLst>
                  <a:ext uri="{FF2B5EF4-FFF2-40B4-BE49-F238E27FC236}">
                    <a16:creationId xmlns="" xmlns:a16="http://schemas.microsoft.com/office/drawing/2014/main" id="{D80AE914-B426-036E-D109-4A95D6219580}"/>
                  </a:ext>
                </a:extLst>
              </p:cNvPr>
              <p:cNvSpPr/>
              <p:nvPr/>
            </p:nvSpPr>
            <p:spPr>
              <a:xfrm>
                <a:off x="3676506" y="1453648"/>
                <a:ext cx="721482" cy="561114"/>
              </a:xfrm>
              <a:custGeom>
                <a:avLst/>
                <a:gdLst/>
                <a:ahLst/>
                <a:cxnLst/>
                <a:rect l="l" t="t" r="r" b="b"/>
                <a:pathLst>
                  <a:path w="15783" h="12728" extrusionOk="0">
                    <a:moveTo>
                      <a:pt x="10854" y="465"/>
                    </a:moveTo>
                    <a:cubicBezTo>
                      <a:pt x="12628" y="465"/>
                      <a:pt x="15128" y="1179"/>
                      <a:pt x="15128" y="2774"/>
                    </a:cubicBezTo>
                    <a:cubicBezTo>
                      <a:pt x="15140" y="3315"/>
                      <a:pt x="14699" y="3763"/>
                      <a:pt x="14161" y="3763"/>
                    </a:cubicBezTo>
                    <a:cubicBezTo>
                      <a:pt x="14154" y="3763"/>
                      <a:pt x="14147" y="3763"/>
                      <a:pt x="14140" y="3763"/>
                    </a:cubicBezTo>
                    <a:cubicBezTo>
                      <a:pt x="13699" y="3763"/>
                      <a:pt x="13509" y="3560"/>
                      <a:pt x="13176" y="3143"/>
                    </a:cubicBezTo>
                    <a:cubicBezTo>
                      <a:pt x="12759" y="2643"/>
                      <a:pt x="12199" y="1953"/>
                      <a:pt x="10854" y="1953"/>
                    </a:cubicBezTo>
                    <a:cubicBezTo>
                      <a:pt x="8865" y="1953"/>
                      <a:pt x="7675" y="3584"/>
                      <a:pt x="7675" y="6310"/>
                    </a:cubicBezTo>
                    <a:cubicBezTo>
                      <a:pt x="7675" y="10430"/>
                      <a:pt x="10116" y="10751"/>
                      <a:pt x="10854" y="10751"/>
                    </a:cubicBezTo>
                    <a:cubicBezTo>
                      <a:pt x="12259" y="10751"/>
                      <a:pt x="12830" y="9989"/>
                      <a:pt x="13259" y="9442"/>
                    </a:cubicBezTo>
                    <a:cubicBezTo>
                      <a:pt x="13616" y="8966"/>
                      <a:pt x="13818" y="8739"/>
                      <a:pt x="14283" y="8739"/>
                    </a:cubicBezTo>
                    <a:cubicBezTo>
                      <a:pt x="14854" y="8739"/>
                      <a:pt x="15307" y="9204"/>
                      <a:pt x="15307" y="9775"/>
                    </a:cubicBezTo>
                    <a:cubicBezTo>
                      <a:pt x="15307" y="11466"/>
                      <a:pt x="12652" y="12240"/>
                      <a:pt x="10854" y="12240"/>
                    </a:cubicBezTo>
                    <a:cubicBezTo>
                      <a:pt x="9068" y="12240"/>
                      <a:pt x="7687" y="11728"/>
                      <a:pt x="6758" y="10728"/>
                    </a:cubicBezTo>
                    <a:lnTo>
                      <a:pt x="6818" y="10680"/>
                    </a:lnTo>
                    <a:cubicBezTo>
                      <a:pt x="7195" y="10274"/>
                      <a:pt x="6857" y="9711"/>
                      <a:pt x="6411" y="9711"/>
                    </a:cubicBezTo>
                    <a:cubicBezTo>
                      <a:pt x="6308" y="9711"/>
                      <a:pt x="6199" y="9741"/>
                      <a:pt x="6091" y="9811"/>
                    </a:cubicBezTo>
                    <a:cubicBezTo>
                      <a:pt x="5603" y="8918"/>
                      <a:pt x="5353" y="7787"/>
                      <a:pt x="5353" y="6453"/>
                    </a:cubicBezTo>
                    <a:cubicBezTo>
                      <a:pt x="5353" y="2810"/>
                      <a:pt x="7508" y="465"/>
                      <a:pt x="10854" y="465"/>
                    </a:cubicBezTo>
                    <a:close/>
                    <a:moveTo>
                      <a:pt x="10854" y="0"/>
                    </a:moveTo>
                    <a:cubicBezTo>
                      <a:pt x="7187" y="0"/>
                      <a:pt x="4877" y="2631"/>
                      <a:pt x="4877" y="6453"/>
                    </a:cubicBezTo>
                    <a:cubicBezTo>
                      <a:pt x="4877" y="7882"/>
                      <a:pt x="5151" y="9108"/>
                      <a:pt x="5698" y="10085"/>
                    </a:cubicBezTo>
                    <a:cubicBezTo>
                      <a:pt x="5437" y="10194"/>
                      <a:pt x="5081" y="10263"/>
                      <a:pt x="4740" y="10263"/>
                    </a:cubicBezTo>
                    <a:cubicBezTo>
                      <a:pt x="4413" y="10263"/>
                      <a:pt x="4098" y="10200"/>
                      <a:pt x="3889" y="10049"/>
                    </a:cubicBezTo>
                    <a:cubicBezTo>
                      <a:pt x="3448" y="9739"/>
                      <a:pt x="3698" y="8989"/>
                      <a:pt x="3996" y="8430"/>
                    </a:cubicBezTo>
                    <a:cubicBezTo>
                      <a:pt x="5091" y="6370"/>
                      <a:pt x="4484" y="5037"/>
                      <a:pt x="3555" y="4477"/>
                    </a:cubicBezTo>
                    <a:cubicBezTo>
                      <a:pt x="3168" y="4247"/>
                      <a:pt x="2730" y="4138"/>
                      <a:pt x="2295" y="4138"/>
                    </a:cubicBezTo>
                    <a:cubicBezTo>
                      <a:pt x="1512" y="4138"/>
                      <a:pt x="741" y="4493"/>
                      <a:pt x="305" y="5144"/>
                    </a:cubicBezTo>
                    <a:cubicBezTo>
                      <a:pt x="0" y="5592"/>
                      <a:pt x="393" y="6040"/>
                      <a:pt x="795" y="6040"/>
                    </a:cubicBezTo>
                    <a:cubicBezTo>
                      <a:pt x="959" y="6040"/>
                      <a:pt x="1125" y="5966"/>
                      <a:pt x="1245" y="5787"/>
                    </a:cubicBezTo>
                    <a:cubicBezTo>
                      <a:pt x="1467" y="5458"/>
                      <a:pt x="1884" y="5277"/>
                      <a:pt x="2303" y="5277"/>
                    </a:cubicBezTo>
                    <a:cubicBezTo>
                      <a:pt x="2537" y="5277"/>
                      <a:pt x="2771" y="5334"/>
                      <a:pt x="2972" y="5453"/>
                    </a:cubicBezTo>
                    <a:cubicBezTo>
                      <a:pt x="3603" y="5834"/>
                      <a:pt x="3615" y="6727"/>
                      <a:pt x="2996" y="7906"/>
                    </a:cubicBezTo>
                    <a:cubicBezTo>
                      <a:pt x="2019" y="9728"/>
                      <a:pt x="2722" y="10609"/>
                      <a:pt x="3222" y="10978"/>
                    </a:cubicBezTo>
                    <a:cubicBezTo>
                      <a:pt x="3644" y="11244"/>
                      <a:pt x="4128" y="11397"/>
                      <a:pt x="4636" y="11397"/>
                    </a:cubicBezTo>
                    <a:cubicBezTo>
                      <a:pt x="4672" y="11397"/>
                      <a:pt x="4709" y="11396"/>
                      <a:pt x="4746" y="11394"/>
                    </a:cubicBezTo>
                    <a:cubicBezTo>
                      <a:pt x="4769" y="11395"/>
                      <a:pt x="4793" y="11395"/>
                      <a:pt x="4816" y="11395"/>
                    </a:cubicBezTo>
                    <a:cubicBezTo>
                      <a:pt x="5351" y="11395"/>
                      <a:pt x="5874" y="11264"/>
                      <a:pt x="6353" y="11013"/>
                    </a:cubicBezTo>
                    <a:cubicBezTo>
                      <a:pt x="7365" y="12121"/>
                      <a:pt x="8865" y="12728"/>
                      <a:pt x="10854" y="12728"/>
                    </a:cubicBezTo>
                    <a:cubicBezTo>
                      <a:pt x="13009" y="12728"/>
                      <a:pt x="15771" y="11787"/>
                      <a:pt x="15771" y="9787"/>
                    </a:cubicBezTo>
                    <a:cubicBezTo>
                      <a:pt x="15783" y="8954"/>
                      <a:pt x="15116" y="8275"/>
                      <a:pt x="14283" y="8263"/>
                    </a:cubicBezTo>
                    <a:cubicBezTo>
                      <a:pt x="12711" y="8263"/>
                      <a:pt x="13009" y="10275"/>
                      <a:pt x="10854" y="10275"/>
                    </a:cubicBezTo>
                    <a:cubicBezTo>
                      <a:pt x="9389" y="10275"/>
                      <a:pt x="8139" y="9132"/>
                      <a:pt x="8139" y="6310"/>
                    </a:cubicBezTo>
                    <a:cubicBezTo>
                      <a:pt x="8139" y="3572"/>
                      <a:pt x="9318" y="2441"/>
                      <a:pt x="10854" y="2441"/>
                    </a:cubicBezTo>
                    <a:cubicBezTo>
                      <a:pt x="12914" y="2441"/>
                      <a:pt x="12640" y="4251"/>
                      <a:pt x="14128" y="4251"/>
                    </a:cubicBezTo>
                    <a:cubicBezTo>
                      <a:pt x="14938" y="4251"/>
                      <a:pt x="15604" y="3584"/>
                      <a:pt x="15604" y="2774"/>
                    </a:cubicBezTo>
                    <a:cubicBezTo>
                      <a:pt x="15604" y="834"/>
                      <a:pt x="12854" y="0"/>
                      <a:pt x="10854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300;p27">
                <a:extLst>
                  <a:ext uri="{FF2B5EF4-FFF2-40B4-BE49-F238E27FC236}">
                    <a16:creationId xmlns="" xmlns:a16="http://schemas.microsoft.com/office/drawing/2014/main" id="{4EE21425-EDE2-DC37-6EFF-0692589D60C0}"/>
                  </a:ext>
                </a:extLst>
              </p:cNvPr>
              <p:cNvSpPr/>
              <p:nvPr/>
            </p:nvSpPr>
            <p:spPr>
              <a:xfrm>
                <a:off x="4049465" y="1507167"/>
                <a:ext cx="42057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4" h="814" extrusionOk="0">
                    <a:moveTo>
                      <a:pt x="548" y="1"/>
                    </a:moveTo>
                    <a:cubicBezTo>
                      <a:pt x="191" y="1"/>
                      <a:pt x="1" y="441"/>
                      <a:pt x="263" y="691"/>
                    </a:cubicBezTo>
                    <a:cubicBezTo>
                      <a:pt x="343" y="776"/>
                      <a:pt x="444" y="813"/>
                      <a:pt x="543" y="813"/>
                    </a:cubicBezTo>
                    <a:cubicBezTo>
                      <a:pt x="751" y="813"/>
                      <a:pt x="953" y="647"/>
                      <a:pt x="953" y="405"/>
                    </a:cubicBezTo>
                    <a:cubicBezTo>
                      <a:pt x="953" y="179"/>
                      <a:pt x="775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301;p27">
                <a:extLst>
                  <a:ext uri="{FF2B5EF4-FFF2-40B4-BE49-F238E27FC236}">
                    <a16:creationId xmlns="" xmlns:a16="http://schemas.microsoft.com/office/drawing/2014/main" id="{26BB1F1D-72CD-A6FC-0B98-636102AD86F4}"/>
                  </a:ext>
                </a:extLst>
              </p:cNvPr>
              <p:cNvSpPr/>
              <p:nvPr/>
            </p:nvSpPr>
            <p:spPr>
              <a:xfrm>
                <a:off x="4140809" y="1511223"/>
                <a:ext cx="53563" cy="23806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540" extrusionOk="0">
                    <a:moveTo>
                      <a:pt x="1103" y="1"/>
                    </a:moveTo>
                    <a:cubicBezTo>
                      <a:pt x="1054" y="1"/>
                      <a:pt x="1006" y="34"/>
                      <a:pt x="1000" y="99"/>
                    </a:cubicBezTo>
                    <a:cubicBezTo>
                      <a:pt x="989" y="182"/>
                      <a:pt x="953" y="254"/>
                      <a:pt x="893" y="313"/>
                    </a:cubicBezTo>
                    <a:cubicBezTo>
                      <a:pt x="810" y="278"/>
                      <a:pt x="739" y="242"/>
                      <a:pt x="679" y="171"/>
                    </a:cubicBezTo>
                    <a:cubicBezTo>
                      <a:pt x="655" y="153"/>
                      <a:pt x="628" y="144"/>
                      <a:pt x="603" y="144"/>
                    </a:cubicBezTo>
                    <a:cubicBezTo>
                      <a:pt x="578" y="144"/>
                      <a:pt x="554" y="153"/>
                      <a:pt x="536" y="171"/>
                    </a:cubicBezTo>
                    <a:cubicBezTo>
                      <a:pt x="465" y="230"/>
                      <a:pt x="405" y="278"/>
                      <a:pt x="334" y="325"/>
                    </a:cubicBezTo>
                    <a:cubicBezTo>
                      <a:pt x="262" y="278"/>
                      <a:pt x="215" y="194"/>
                      <a:pt x="215" y="111"/>
                    </a:cubicBezTo>
                    <a:cubicBezTo>
                      <a:pt x="215" y="40"/>
                      <a:pt x="161" y="4"/>
                      <a:pt x="107" y="4"/>
                    </a:cubicBezTo>
                    <a:cubicBezTo>
                      <a:pt x="54" y="4"/>
                      <a:pt x="0" y="40"/>
                      <a:pt x="0" y="111"/>
                    </a:cubicBezTo>
                    <a:cubicBezTo>
                      <a:pt x="0" y="266"/>
                      <a:pt x="72" y="409"/>
                      <a:pt x="203" y="504"/>
                    </a:cubicBezTo>
                    <a:cubicBezTo>
                      <a:pt x="234" y="523"/>
                      <a:pt x="269" y="531"/>
                      <a:pt x="304" y="531"/>
                    </a:cubicBezTo>
                    <a:cubicBezTo>
                      <a:pt x="403" y="531"/>
                      <a:pt x="511" y="470"/>
                      <a:pt x="608" y="409"/>
                    </a:cubicBezTo>
                    <a:cubicBezTo>
                      <a:pt x="679" y="480"/>
                      <a:pt x="786" y="528"/>
                      <a:pt x="905" y="540"/>
                    </a:cubicBezTo>
                    <a:cubicBezTo>
                      <a:pt x="929" y="528"/>
                      <a:pt x="965" y="516"/>
                      <a:pt x="989" y="492"/>
                    </a:cubicBezTo>
                    <a:cubicBezTo>
                      <a:pt x="1120" y="409"/>
                      <a:pt x="1203" y="254"/>
                      <a:pt x="1215" y="99"/>
                    </a:cubicBezTo>
                    <a:cubicBezTo>
                      <a:pt x="1203" y="34"/>
                      <a:pt x="1152" y="1"/>
                      <a:pt x="1103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5" name="Google Shape;302;p27">
                <a:extLst>
                  <a:ext uri="{FF2B5EF4-FFF2-40B4-BE49-F238E27FC236}">
                    <a16:creationId xmlns="" xmlns:a16="http://schemas.microsoft.com/office/drawing/2014/main" id="{4FDA27A9-8D11-B316-1B53-F652F2B24F46}"/>
                  </a:ext>
                </a:extLst>
              </p:cNvPr>
              <p:cNvSpPr/>
              <p:nvPr/>
            </p:nvSpPr>
            <p:spPr>
              <a:xfrm>
                <a:off x="4225320" y="1507167"/>
                <a:ext cx="42013" cy="35885"/>
              </a:xfrm>
              <a:custGeom>
                <a:avLst/>
                <a:gdLst/>
                <a:ahLst/>
                <a:cxnLst/>
                <a:rect l="l" t="t" r="r" b="b"/>
                <a:pathLst>
                  <a:path w="953" h="814" extrusionOk="0">
                    <a:moveTo>
                      <a:pt x="548" y="1"/>
                    </a:moveTo>
                    <a:cubicBezTo>
                      <a:pt x="191" y="1"/>
                      <a:pt x="0" y="441"/>
                      <a:pt x="262" y="691"/>
                    </a:cubicBezTo>
                    <a:cubicBezTo>
                      <a:pt x="343" y="776"/>
                      <a:pt x="443" y="813"/>
                      <a:pt x="542" y="813"/>
                    </a:cubicBezTo>
                    <a:cubicBezTo>
                      <a:pt x="750" y="813"/>
                      <a:pt x="953" y="647"/>
                      <a:pt x="953" y="405"/>
                    </a:cubicBezTo>
                    <a:cubicBezTo>
                      <a:pt x="953" y="179"/>
                      <a:pt x="774" y="1"/>
                      <a:pt x="54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6" name="Google Shape;303;p27">
                <a:extLst>
                  <a:ext uri="{FF2B5EF4-FFF2-40B4-BE49-F238E27FC236}">
                    <a16:creationId xmlns="" xmlns:a16="http://schemas.microsoft.com/office/drawing/2014/main" id="{F26553F9-1293-8917-B297-83914164DD1C}"/>
                  </a:ext>
                </a:extLst>
              </p:cNvPr>
              <p:cNvSpPr/>
              <p:nvPr/>
            </p:nvSpPr>
            <p:spPr>
              <a:xfrm>
                <a:off x="4003264" y="1538556"/>
                <a:ext cx="53078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204" h="384" extrusionOk="0">
                    <a:moveTo>
                      <a:pt x="102" y="1"/>
                    </a:moveTo>
                    <a:cubicBezTo>
                      <a:pt x="61" y="1"/>
                      <a:pt x="23" y="34"/>
                      <a:pt x="13" y="86"/>
                    </a:cubicBezTo>
                    <a:cubicBezTo>
                      <a:pt x="1" y="134"/>
                      <a:pt x="37" y="182"/>
                      <a:pt x="84" y="193"/>
                    </a:cubicBezTo>
                    <a:lnTo>
                      <a:pt x="1061" y="384"/>
                    </a:lnTo>
                    <a:lnTo>
                      <a:pt x="1072" y="384"/>
                    </a:lnTo>
                    <a:cubicBezTo>
                      <a:pt x="1192" y="372"/>
                      <a:pt x="1203" y="217"/>
                      <a:pt x="1096" y="193"/>
                    </a:cubicBezTo>
                    <a:lnTo>
                      <a:pt x="120" y="3"/>
                    </a:lnTo>
                    <a:cubicBezTo>
                      <a:pt x="114" y="1"/>
                      <a:pt x="108" y="1"/>
                      <a:pt x="102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" name="Google Shape;304;p27">
                <a:extLst>
                  <a:ext uri="{FF2B5EF4-FFF2-40B4-BE49-F238E27FC236}">
                    <a16:creationId xmlns="" xmlns:a16="http://schemas.microsoft.com/office/drawing/2014/main" id="{17E7E8C1-5C46-30F6-2C92-4F00C7EE30DD}"/>
                  </a:ext>
                </a:extLst>
              </p:cNvPr>
              <p:cNvSpPr/>
              <p:nvPr/>
            </p:nvSpPr>
            <p:spPr>
              <a:xfrm>
                <a:off x="3998547" y="1560731"/>
                <a:ext cx="54621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20" y="191"/>
                    </a:lnTo>
                    <a:cubicBezTo>
                      <a:pt x="1239" y="191"/>
                      <a:pt x="1239" y="0"/>
                      <a:pt x="1120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8" name="Google Shape;305;p27">
                <a:extLst>
                  <a:ext uri="{FF2B5EF4-FFF2-40B4-BE49-F238E27FC236}">
                    <a16:creationId xmlns="" xmlns:a16="http://schemas.microsoft.com/office/drawing/2014/main" id="{F2332804-A436-A009-DD25-D6DE48EE08E7}"/>
                  </a:ext>
                </a:extLst>
              </p:cNvPr>
              <p:cNvSpPr/>
              <p:nvPr/>
            </p:nvSpPr>
            <p:spPr>
              <a:xfrm>
                <a:off x="4264688" y="1538556"/>
                <a:ext cx="51976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1179" h="384" extrusionOk="0">
                    <a:moveTo>
                      <a:pt x="1078" y="1"/>
                    </a:moveTo>
                    <a:cubicBezTo>
                      <a:pt x="1072" y="1"/>
                      <a:pt x="1066" y="1"/>
                      <a:pt x="1060" y="3"/>
                    </a:cubicBezTo>
                    <a:lnTo>
                      <a:pt x="84" y="193"/>
                    </a:lnTo>
                    <a:cubicBezTo>
                      <a:pt x="36" y="193"/>
                      <a:pt x="0" y="241"/>
                      <a:pt x="12" y="301"/>
                    </a:cubicBezTo>
                    <a:cubicBezTo>
                      <a:pt x="12" y="348"/>
                      <a:pt x="60" y="384"/>
                      <a:pt x="107" y="384"/>
                    </a:cubicBezTo>
                    <a:lnTo>
                      <a:pt x="119" y="372"/>
                    </a:lnTo>
                    <a:lnTo>
                      <a:pt x="1096" y="193"/>
                    </a:lnTo>
                    <a:cubicBezTo>
                      <a:pt x="1143" y="182"/>
                      <a:pt x="1179" y="134"/>
                      <a:pt x="1167" y="86"/>
                    </a:cubicBezTo>
                    <a:cubicBezTo>
                      <a:pt x="1157" y="34"/>
                      <a:pt x="1119" y="1"/>
                      <a:pt x="1078" y="1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9" name="Google Shape;306;p27">
                <a:extLst>
                  <a:ext uri="{FF2B5EF4-FFF2-40B4-BE49-F238E27FC236}">
                    <a16:creationId xmlns="" xmlns:a16="http://schemas.microsoft.com/office/drawing/2014/main" id="{A365F757-000C-92F2-B444-0F00C5E9D57C}"/>
                  </a:ext>
                </a:extLst>
              </p:cNvPr>
              <p:cNvSpPr/>
              <p:nvPr/>
            </p:nvSpPr>
            <p:spPr>
              <a:xfrm>
                <a:off x="4266760" y="1560731"/>
                <a:ext cx="54665" cy="8420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191" extrusionOk="0">
                    <a:moveTo>
                      <a:pt x="132" y="0"/>
                    </a:moveTo>
                    <a:cubicBezTo>
                      <a:pt x="1" y="0"/>
                      <a:pt x="1" y="191"/>
                      <a:pt x="132" y="191"/>
                    </a:cubicBezTo>
                    <a:lnTo>
                      <a:pt x="1108" y="191"/>
                    </a:lnTo>
                    <a:cubicBezTo>
                      <a:pt x="1239" y="191"/>
                      <a:pt x="1239" y="0"/>
                      <a:pt x="1108" y="0"/>
                    </a:cubicBezTo>
                    <a:close/>
                  </a:path>
                </a:pathLst>
              </a:custGeom>
              <a:solidFill>
                <a:srgbClr val="8046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307;p27">
                <a:extLst>
                  <a:ext uri="{FF2B5EF4-FFF2-40B4-BE49-F238E27FC236}">
                    <a16:creationId xmlns="" xmlns:a16="http://schemas.microsoft.com/office/drawing/2014/main" id="{A6F08805-4D5F-A723-4090-B608A339ADDE}"/>
                  </a:ext>
                </a:extLst>
              </p:cNvPr>
              <p:cNvSpPr/>
              <p:nvPr/>
            </p:nvSpPr>
            <p:spPr>
              <a:xfrm>
                <a:off x="4362292" y="1636821"/>
                <a:ext cx="66172" cy="56341"/>
              </a:xfrm>
              <a:custGeom>
                <a:avLst/>
                <a:gdLst/>
                <a:ahLst/>
                <a:cxnLst/>
                <a:rect l="l" t="t" r="r" b="b"/>
                <a:pathLst>
                  <a:path w="1501" h="1278" extrusionOk="0">
                    <a:moveTo>
                      <a:pt x="858" y="0"/>
                    </a:moveTo>
                    <a:cubicBezTo>
                      <a:pt x="287" y="0"/>
                      <a:pt x="1" y="691"/>
                      <a:pt x="406" y="1096"/>
                    </a:cubicBezTo>
                    <a:cubicBezTo>
                      <a:pt x="535" y="1222"/>
                      <a:pt x="694" y="1278"/>
                      <a:pt x="850" y="1278"/>
                    </a:cubicBezTo>
                    <a:cubicBezTo>
                      <a:pt x="1182" y="1278"/>
                      <a:pt x="1501" y="1024"/>
                      <a:pt x="1501" y="643"/>
                    </a:cubicBezTo>
                    <a:cubicBezTo>
                      <a:pt x="1501" y="286"/>
                      <a:pt x="1215" y="0"/>
                      <a:pt x="858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308;p27">
                <a:extLst>
                  <a:ext uri="{FF2B5EF4-FFF2-40B4-BE49-F238E27FC236}">
                    <a16:creationId xmlns="" xmlns:a16="http://schemas.microsoft.com/office/drawing/2014/main" id="{E0D361AC-F7AF-7373-DCD7-54B4CCC4B747}"/>
                  </a:ext>
                </a:extLst>
              </p:cNvPr>
              <p:cNvSpPr/>
              <p:nvPr/>
            </p:nvSpPr>
            <p:spPr>
              <a:xfrm>
                <a:off x="4407435" y="1615308"/>
                <a:ext cx="28391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44" h="560" extrusionOk="0">
                    <a:moveTo>
                      <a:pt x="370" y="0"/>
                    </a:moveTo>
                    <a:cubicBezTo>
                      <a:pt x="120" y="0"/>
                      <a:pt x="1" y="298"/>
                      <a:pt x="167" y="477"/>
                    </a:cubicBezTo>
                    <a:cubicBezTo>
                      <a:pt x="225" y="534"/>
                      <a:pt x="295" y="560"/>
                      <a:pt x="363" y="560"/>
                    </a:cubicBezTo>
                    <a:cubicBezTo>
                      <a:pt x="507" y="560"/>
                      <a:pt x="644" y="447"/>
                      <a:pt x="644" y="286"/>
                    </a:cubicBezTo>
                    <a:cubicBezTo>
                      <a:pt x="644" y="131"/>
                      <a:pt x="525" y="0"/>
                      <a:pt x="37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309;p27">
                <a:extLst>
                  <a:ext uri="{FF2B5EF4-FFF2-40B4-BE49-F238E27FC236}">
                    <a16:creationId xmlns="" xmlns:a16="http://schemas.microsoft.com/office/drawing/2014/main" id="{C259BA45-414B-7847-5EAA-991652FDA72F}"/>
                  </a:ext>
                </a:extLst>
              </p:cNvPr>
              <p:cNvSpPr/>
              <p:nvPr/>
            </p:nvSpPr>
            <p:spPr>
              <a:xfrm>
                <a:off x="4375430" y="1608960"/>
                <a:ext cx="28920" cy="24335"/>
              </a:xfrm>
              <a:custGeom>
                <a:avLst/>
                <a:gdLst/>
                <a:ahLst/>
                <a:cxnLst/>
                <a:rect l="l" t="t" r="r" b="b"/>
                <a:pathLst>
                  <a:path w="656" h="552" extrusionOk="0">
                    <a:moveTo>
                      <a:pt x="389" y="1"/>
                    </a:moveTo>
                    <a:cubicBezTo>
                      <a:pt x="383" y="1"/>
                      <a:pt x="376" y="1"/>
                      <a:pt x="370" y="1"/>
                    </a:cubicBezTo>
                    <a:cubicBezTo>
                      <a:pt x="119" y="1"/>
                      <a:pt x="0" y="299"/>
                      <a:pt x="179" y="466"/>
                    </a:cubicBezTo>
                    <a:cubicBezTo>
                      <a:pt x="234" y="525"/>
                      <a:pt x="305" y="551"/>
                      <a:pt x="375" y="551"/>
                    </a:cubicBezTo>
                    <a:cubicBezTo>
                      <a:pt x="517" y="551"/>
                      <a:pt x="655" y="443"/>
                      <a:pt x="655" y="275"/>
                    </a:cubicBezTo>
                    <a:cubicBezTo>
                      <a:pt x="644" y="127"/>
                      <a:pt x="534" y="1"/>
                      <a:pt x="38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310;p27">
                <a:extLst>
                  <a:ext uri="{FF2B5EF4-FFF2-40B4-BE49-F238E27FC236}">
                    <a16:creationId xmlns="" xmlns:a16="http://schemas.microsoft.com/office/drawing/2014/main" id="{AF6554F2-36BE-A648-4264-C2EB792AFE16}"/>
                  </a:ext>
                </a:extLst>
              </p:cNvPr>
              <p:cNvSpPr/>
              <p:nvPr/>
            </p:nvSpPr>
            <p:spPr>
              <a:xfrm>
                <a:off x="4427406" y="1639951"/>
                <a:ext cx="28876" cy="24688"/>
              </a:xfrm>
              <a:custGeom>
                <a:avLst/>
                <a:gdLst/>
                <a:ahLst/>
                <a:cxnLst/>
                <a:rect l="l" t="t" r="r" b="b"/>
                <a:pathLst>
                  <a:path w="655" h="560" extrusionOk="0">
                    <a:moveTo>
                      <a:pt x="369" y="1"/>
                    </a:moveTo>
                    <a:cubicBezTo>
                      <a:pt x="119" y="1"/>
                      <a:pt x="0" y="299"/>
                      <a:pt x="179" y="477"/>
                    </a:cubicBezTo>
                    <a:cubicBezTo>
                      <a:pt x="232" y="534"/>
                      <a:pt x="300" y="560"/>
                      <a:pt x="368" y="560"/>
                    </a:cubicBezTo>
                    <a:cubicBezTo>
                      <a:pt x="512" y="560"/>
                      <a:pt x="655" y="445"/>
                      <a:pt x="655" y="275"/>
                    </a:cubicBezTo>
                    <a:cubicBezTo>
                      <a:pt x="655" y="120"/>
                      <a:pt x="524" y="1"/>
                      <a:pt x="369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311;p27">
                <a:extLst>
                  <a:ext uri="{FF2B5EF4-FFF2-40B4-BE49-F238E27FC236}">
                    <a16:creationId xmlns="" xmlns:a16="http://schemas.microsoft.com/office/drawing/2014/main" id="{C23E121B-1420-09C6-1540-F9A44A359EED}"/>
                  </a:ext>
                </a:extLst>
              </p:cNvPr>
              <p:cNvSpPr/>
              <p:nvPr/>
            </p:nvSpPr>
            <p:spPr>
              <a:xfrm>
                <a:off x="4411139" y="1559144"/>
                <a:ext cx="57222" cy="43071"/>
              </a:xfrm>
              <a:custGeom>
                <a:avLst/>
                <a:gdLst/>
                <a:ahLst/>
                <a:cxnLst/>
                <a:rect l="l" t="t" r="r" b="b"/>
                <a:pathLst>
                  <a:path w="1298" h="977" extrusionOk="0">
                    <a:moveTo>
                      <a:pt x="655" y="0"/>
                    </a:moveTo>
                    <a:cubicBezTo>
                      <a:pt x="530" y="0"/>
                      <a:pt x="405" y="48"/>
                      <a:pt x="310" y="143"/>
                    </a:cubicBezTo>
                    <a:cubicBezTo>
                      <a:pt x="0" y="453"/>
                      <a:pt x="226" y="977"/>
                      <a:pt x="655" y="977"/>
                    </a:cubicBezTo>
                    <a:cubicBezTo>
                      <a:pt x="1084" y="977"/>
                      <a:pt x="1298" y="453"/>
                      <a:pt x="1000" y="143"/>
                    </a:cubicBezTo>
                    <a:cubicBezTo>
                      <a:pt x="905" y="48"/>
                      <a:pt x="780" y="0"/>
                      <a:pt x="655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312;p27">
                <a:extLst>
                  <a:ext uri="{FF2B5EF4-FFF2-40B4-BE49-F238E27FC236}">
                    <a16:creationId xmlns="" xmlns:a16="http://schemas.microsoft.com/office/drawing/2014/main" id="{5C3A1C06-BACB-3DDE-D55A-ED28B15A4E5C}"/>
                  </a:ext>
                </a:extLst>
              </p:cNvPr>
              <p:cNvSpPr/>
              <p:nvPr/>
            </p:nvSpPr>
            <p:spPr>
              <a:xfrm>
                <a:off x="4420044" y="1538556"/>
                <a:ext cx="25217" cy="18516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0" extrusionOk="0">
                    <a:moveTo>
                      <a:pt x="280" y="0"/>
                    </a:moveTo>
                    <a:cubicBezTo>
                      <a:pt x="227" y="0"/>
                      <a:pt x="173" y="21"/>
                      <a:pt x="131" y="63"/>
                    </a:cubicBezTo>
                    <a:cubicBezTo>
                      <a:pt x="0" y="193"/>
                      <a:pt x="96" y="420"/>
                      <a:pt x="286" y="420"/>
                    </a:cubicBezTo>
                    <a:cubicBezTo>
                      <a:pt x="477" y="420"/>
                      <a:pt x="572" y="193"/>
                      <a:pt x="429" y="63"/>
                    </a:cubicBezTo>
                    <a:cubicBezTo>
                      <a:pt x="387" y="21"/>
                      <a:pt x="334" y="0"/>
                      <a:pt x="280" y="0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313;p27">
                <a:extLst>
                  <a:ext uri="{FF2B5EF4-FFF2-40B4-BE49-F238E27FC236}">
                    <a16:creationId xmlns="" xmlns:a16="http://schemas.microsoft.com/office/drawing/2014/main" id="{1FC4619F-B51C-70C4-0338-9BD21240C8DC}"/>
                  </a:ext>
                </a:extLst>
              </p:cNvPr>
              <p:cNvSpPr/>
              <p:nvPr/>
            </p:nvSpPr>
            <p:spPr>
              <a:xfrm>
                <a:off x="4399059" y="1552178"/>
                <a:ext cx="25217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21" extrusionOk="0">
                    <a:moveTo>
                      <a:pt x="292" y="1"/>
                    </a:moveTo>
                    <a:cubicBezTo>
                      <a:pt x="238" y="1"/>
                      <a:pt x="185" y="21"/>
                      <a:pt x="143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76" y="420"/>
                      <a:pt x="572" y="194"/>
                      <a:pt x="441" y="63"/>
                    </a:cubicBezTo>
                    <a:cubicBezTo>
                      <a:pt x="399" y="21"/>
                      <a:pt x="345" y="1"/>
                      <a:pt x="292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314;p27">
                <a:extLst>
                  <a:ext uri="{FF2B5EF4-FFF2-40B4-BE49-F238E27FC236}">
                    <a16:creationId xmlns="" xmlns:a16="http://schemas.microsoft.com/office/drawing/2014/main" id="{B0256C5D-5A78-0F75-275A-367B94707A5D}"/>
                  </a:ext>
                </a:extLst>
              </p:cNvPr>
              <p:cNvSpPr/>
              <p:nvPr/>
            </p:nvSpPr>
            <p:spPr>
              <a:xfrm>
                <a:off x="4444202" y="1541157"/>
                <a:ext cx="24688" cy="18560"/>
              </a:xfrm>
              <a:custGeom>
                <a:avLst/>
                <a:gdLst/>
                <a:ahLst/>
                <a:cxnLst/>
                <a:rect l="l" t="t" r="r" b="b"/>
                <a:pathLst>
                  <a:path w="560" h="421" extrusionOk="0">
                    <a:moveTo>
                      <a:pt x="280" y="1"/>
                    </a:moveTo>
                    <a:cubicBezTo>
                      <a:pt x="226" y="1"/>
                      <a:pt x="173" y="21"/>
                      <a:pt x="131" y="63"/>
                    </a:cubicBezTo>
                    <a:cubicBezTo>
                      <a:pt x="0" y="194"/>
                      <a:pt x="95" y="420"/>
                      <a:pt x="286" y="420"/>
                    </a:cubicBezTo>
                    <a:cubicBezTo>
                      <a:pt x="464" y="420"/>
                      <a:pt x="560" y="194"/>
                      <a:pt x="429" y="63"/>
                    </a:cubicBezTo>
                    <a:cubicBezTo>
                      <a:pt x="387" y="21"/>
                      <a:pt x="334" y="1"/>
                      <a:pt x="280" y="1"/>
                    </a:cubicBezTo>
                    <a:close/>
                  </a:path>
                </a:pathLst>
              </a:custGeom>
              <a:solidFill>
                <a:srgbClr val="49CA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6" name="TextBox 45">
              <a:extLst>
                <a:ext uri="{FF2B5EF4-FFF2-40B4-BE49-F238E27FC236}">
                  <a16:creationId xmlns="" xmlns:a16="http://schemas.microsoft.com/office/drawing/2014/main" id="{4B6F4D16-2771-9952-2165-E9DD4C9D13BC}"/>
                </a:ext>
              </a:extLst>
            </p:cNvPr>
            <p:cNvSpPr txBox="1"/>
            <p:nvPr/>
          </p:nvSpPr>
          <p:spPr>
            <a:xfrm>
              <a:off x="3228083" y="5693317"/>
              <a:ext cx="6371491" cy="691788"/>
            </a:xfrm>
            <a:prstGeom prst="roundRect">
              <a:avLst/>
            </a:prstGeom>
            <a:noFill/>
            <a:ln w="571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Bông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hoa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err="1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đẹp</a:t>
              </a: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32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quá!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96E22DA7-BAD1-0FA3-6777-B62F96D17E6D}"/>
              </a:ext>
            </a:extLst>
          </p:cNvPr>
          <p:cNvSpPr txBox="1"/>
          <p:nvPr/>
        </p:nvSpPr>
        <p:spPr>
          <a:xfrm>
            <a:off x="796049" y="1419925"/>
            <a:ext cx="10248187" cy="78319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3. Câu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nào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là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câu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kể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trong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các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câu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sau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?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grpSp>
        <p:nvGrpSpPr>
          <p:cNvPr id="69" name="Google Shape;1408;p39">
            <a:extLst>
              <a:ext uri="{FF2B5EF4-FFF2-40B4-BE49-F238E27FC236}">
                <a16:creationId xmlns="" xmlns:a16="http://schemas.microsoft.com/office/drawing/2014/main" id="{7EAEE5E3-2DD6-7223-CFE3-C4B6228052E4}"/>
              </a:ext>
            </a:extLst>
          </p:cNvPr>
          <p:cNvGrpSpPr/>
          <p:nvPr/>
        </p:nvGrpSpPr>
        <p:grpSpPr>
          <a:xfrm flipH="1">
            <a:off x="9473325" y="2439958"/>
            <a:ext cx="1250013" cy="1239253"/>
            <a:chOff x="2178000" y="1370575"/>
            <a:chExt cx="1417475" cy="1417450"/>
          </a:xfrm>
        </p:grpSpPr>
        <p:sp>
          <p:nvSpPr>
            <p:cNvPr id="70" name="Google Shape;1409;p39">
              <a:extLst>
                <a:ext uri="{FF2B5EF4-FFF2-40B4-BE49-F238E27FC236}">
                  <a16:creationId xmlns="" xmlns:a16="http://schemas.microsoft.com/office/drawing/2014/main" id="{D7938759-D805-4BF7-4726-66B21A6C3D1F}"/>
                </a:ext>
              </a:extLst>
            </p:cNvPr>
            <p:cNvSpPr/>
            <p:nvPr/>
          </p:nvSpPr>
          <p:spPr>
            <a:xfrm>
              <a:off x="2437575" y="1615825"/>
              <a:ext cx="926925" cy="926925"/>
            </a:xfrm>
            <a:custGeom>
              <a:avLst/>
              <a:gdLst/>
              <a:ahLst/>
              <a:cxnLst/>
              <a:rect l="l" t="t" r="r" b="b"/>
              <a:pathLst>
                <a:path w="37077" h="37077" extrusionOk="0">
                  <a:moveTo>
                    <a:pt x="18538" y="1"/>
                  </a:moveTo>
                  <a:cubicBezTo>
                    <a:pt x="8299" y="1"/>
                    <a:pt x="0" y="8300"/>
                    <a:pt x="0" y="18539"/>
                  </a:cubicBezTo>
                  <a:cubicBezTo>
                    <a:pt x="0" y="28778"/>
                    <a:pt x="8299" y="37077"/>
                    <a:pt x="18538" y="37077"/>
                  </a:cubicBezTo>
                  <a:cubicBezTo>
                    <a:pt x="28778" y="37077"/>
                    <a:pt x="37076" y="28778"/>
                    <a:pt x="37076" y="18539"/>
                  </a:cubicBezTo>
                  <a:cubicBezTo>
                    <a:pt x="37076" y="8300"/>
                    <a:pt x="28778" y="1"/>
                    <a:pt x="18538" y="1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C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1410;p39">
              <a:extLst>
                <a:ext uri="{FF2B5EF4-FFF2-40B4-BE49-F238E27FC236}">
                  <a16:creationId xmlns="" xmlns:a16="http://schemas.microsoft.com/office/drawing/2014/main" id="{EBFBC976-570B-6881-1B3A-1A3E9ABBFCC7}"/>
                </a:ext>
              </a:extLst>
            </p:cNvPr>
            <p:cNvSpPr/>
            <p:nvPr/>
          </p:nvSpPr>
          <p:spPr>
            <a:xfrm>
              <a:off x="2725998" y="1974523"/>
              <a:ext cx="37100" cy="73041"/>
            </a:xfrm>
            <a:custGeom>
              <a:avLst/>
              <a:gdLst/>
              <a:ahLst/>
              <a:cxnLst/>
              <a:rect l="l" t="t" r="r" b="b"/>
              <a:pathLst>
                <a:path w="1120" h="2205" extrusionOk="0">
                  <a:moveTo>
                    <a:pt x="547" y="1"/>
                  </a:moveTo>
                  <a:cubicBezTo>
                    <a:pt x="543" y="1"/>
                    <a:pt x="540" y="1"/>
                    <a:pt x="536" y="1"/>
                  </a:cubicBezTo>
                  <a:cubicBezTo>
                    <a:pt x="239" y="13"/>
                    <a:pt x="1" y="501"/>
                    <a:pt x="13" y="1120"/>
                  </a:cubicBezTo>
                  <a:cubicBezTo>
                    <a:pt x="24" y="1720"/>
                    <a:pt x="280" y="2204"/>
                    <a:pt x="573" y="2204"/>
                  </a:cubicBezTo>
                  <a:cubicBezTo>
                    <a:pt x="577" y="2204"/>
                    <a:pt x="581" y="2204"/>
                    <a:pt x="584" y="2204"/>
                  </a:cubicBezTo>
                  <a:cubicBezTo>
                    <a:pt x="882" y="2204"/>
                    <a:pt x="1120" y="1704"/>
                    <a:pt x="1108" y="1097"/>
                  </a:cubicBezTo>
                  <a:cubicBezTo>
                    <a:pt x="1096" y="496"/>
                    <a:pt x="840" y="1"/>
                    <a:pt x="54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1411;p39">
              <a:extLst>
                <a:ext uri="{FF2B5EF4-FFF2-40B4-BE49-F238E27FC236}">
                  <a16:creationId xmlns="" xmlns:a16="http://schemas.microsoft.com/office/drawing/2014/main" id="{6CBEA0EF-FD2B-A494-8E21-54E46C682C54}"/>
                </a:ext>
              </a:extLst>
            </p:cNvPr>
            <p:cNvSpPr/>
            <p:nvPr/>
          </p:nvSpPr>
          <p:spPr>
            <a:xfrm>
              <a:off x="3037174" y="1967832"/>
              <a:ext cx="37100" cy="73405"/>
            </a:xfrm>
            <a:custGeom>
              <a:avLst/>
              <a:gdLst/>
              <a:ahLst/>
              <a:cxnLst/>
              <a:rect l="l" t="t" r="r" b="b"/>
              <a:pathLst>
                <a:path w="1120" h="2216" extrusionOk="0">
                  <a:moveTo>
                    <a:pt x="537" y="1"/>
                  </a:moveTo>
                  <a:cubicBezTo>
                    <a:pt x="239" y="13"/>
                    <a:pt x="1" y="513"/>
                    <a:pt x="25" y="1120"/>
                  </a:cubicBezTo>
                  <a:cubicBezTo>
                    <a:pt x="36" y="1727"/>
                    <a:pt x="286" y="2215"/>
                    <a:pt x="584" y="2215"/>
                  </a:cubicBezTo>
                  <a:cubicBezTo>
                    <a:pt x="894" y="2203"/>
                    <a:pt x="1120" y="1703"/>
                    <a:pt x="1108" y="1096"/>
                  </a:cubicBezTo>
                  <a:cubicBezTo>
                    <a:pt x="1096" y="501"/>
                    <a:pt x="846" y="1"/>
                    <a:pt x="53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1412;p39">
              <a:extLst>
                <a:ext uri="{FF2B5EF4-FFF2-40B4-BE49-F238E27FC236}">
                  <a16:creationId xmlns="" xmlns:a16="http://schemas.microsoft.com/office/drawing/2014/main" id="{70381BE0-871A-0B5C-067C-8F71B118A9F0}"/>
                </a:ext>
              </a:extLst>
            </p:cNvPr>
            <p:cNvSpPr/>
            <p:nvPr/>
          </p:nvSpPr>
          <p:spPr>
            <a:xfrm>
              <a:off x="2841173" y="2079427"/>
              <a:ext cx="120708" cy="48992"/>
            </a:xfrm>
            <a:custGeom>
              <a:avLst/>
              <a:gdLst/>
              <a:ahLst/>
              <a:cxnLst/>
              <a:rect l="l" t="t" r="r" b="b"/>
              <a:pathLst>
                <a:path w="3644" h="1479" extrusionOk="0">
                  <a:moveTo>
                    <a:pt x="3617" y="1"/>
                  </a:moveTo>
                  <a:cubicBezTo>
                    <a:pt x="3578" y="1"/>
                    <a:pt x="3458" y="223"/>
                    <a:pt x="3191" y="525"/>
                  </a:cubicBezTo>
                  <a:cubicBezTo>
                    <a:pt x="3036" y="704"/>
                    <a:pt x="2858" y="870"/>
                    <a:pt x="2655" y="989"/>
                  </a:cubicBezTo>
                  <a:cubicBezTo>
                    <a:pt x="2417" y="1144"/>
                    <a:pt x="2143" y="1228"/>
                    <a:pt x="1858" y="1251"/>
                  </a:cubicBezTo>
                  <a:cubicBezTo>
                    <a:pt x="1834" y="1252"/>
                    <a:pt x="1810" y="1253"/>
                    <a:pt x="1786" y="1253"/>
                  </a:cubicBezTo>
                  <a:cubicBezTo>
                    <a:pt x="1525" y="1253"/>
                    <a:pt x="1265" y="1193"/>
                    <a:pt x="1036" y="1073"/>
                  </a:cubicBezTo>
                  <a:cubicBezTo>
                    <a:pt x="822" y="978"/>
                    <a:pt x="631" y="835"/>
                    <a:pt x="465" y="668"/>
                  </a:cubicBezTo>
                  <a:cubicBezTo>
                    <a:pt x="192" y="384"/>
                    <a:pt x="82" y="143"/>
                    <a:pt x="41" y="143"/>
                  </a:cubicBezTo>
                  <a:cubicBezTo>
                    <a:pt x="39" y="143"/>
                    <a:pt x="38" y="143"/>
                    <a:pt x="36" y="144"/>
                  </a:cubicBezTo>
                  <a:cubicBezTo>
                    <a:pt x="0" y="156"/>
                    <a:pt x="60" y="418"/>
                    <a:pt x="334" y="775"/>
                  </a:cubicBezTo>
                  <a:cubicBezTo>
                    <a:pt x="500" y="978"/>
                    <a:pt x="703" y="1144"/>
                    <a:pt x="929" y="1263"/>
                  </a:cubicBezTo>
                  <a:cubicBezTo>
                    <a:pt x="1194" y="1407"/>
                    <a:pt x="1490" y="1479"/>
                    <a:pt x="1789" y="1479"/>
                  </a:cubicBezTo>
                  <a:cubicBezTo>
                    <a:pt x="1812" y="1479"/>
                    <a:pt x="1835" y="1478"/>
                    <a:pt x="1858" y="1478"/>
                  </a:cubicBezTo>
                  <a:cubicBezTo>
                    <a:pt x="2191" y="1466"/>
                    <a:pt x="2501" y="1359"/>
                    <a:pt x="2763" y="1168"/>
                  </a:cubicBezTo>
                  <a:cubicBezTo>
                    <a:pt x="2977" y="1025"/>
                    <a:pt x="3167" y="847"/>
                    <a:pt x="3322" y="632"/>
                  </a:cubicBezTo>
                  <a:cubicBezTo>
                    <a:pt x="3572" y="275"/>
                    <a:pt x="3644" y="13"/>
                    <a:pt x="3620" y="1"/>
                  </a:cubicBezTo>
                  <a:cubicBezTo>
                    <a:pt x="3619" y="1"/>
                    <a:pt x="3618" y="1"/>
                    <a:pt x="3617" y="1"/>
                  </a:cubicBezTo>
                  <a:close/>
                </a:path>
              </a:pathLst>
            </a:custGeom>
            <a:solidFill>
              <a:srgbClr val="804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1413;p39">
              <a:extLst>
                <a:ext uri="{FF2B5EF4-FFF2-40B4-BE49-F238E27FC236}">
                  <a16:creationId xmlns="" xmlns:a16="http://schemas.microsoft.com/office/drawing/2014/main" id="{9E394B9E-2FFB-FD2C-8F00-38D95285F770}"/>
                </a:ext>
              </a:extLst>
            </p:cNvPr>
            <p:cNvSpPr/>
            <p:nvPr/>
          </p:nvSpPr>
          <p:spPr>
            <a:xfrm>
              <a:off x="2644775" y="2060116"/>
              <a:ext cx="143564" cy="122331"/>
            </a:xfrm>
            <a:custGeom>
              <a:avLst/>
              <a:gdLst/>
              <a:ahLst/>
              <a:cxnLst/>
              <a:rect l="l" t="t" r="r" b="b"/>
              <a:pathLst>
                <a:path w="4334" h="3693" extrusionOk="0">
                  <a:moveTo>
                    <a:pt x="2182" y="0"/>
                  </a:moveTo>
                  <a:cubicBezTo>
                    <a:pt x="2165" y="0"/>
                    <a:pt x="2148" y="1"/>
                    <a:pt x="2131" y="1"/>
                  </a:cubicBezTo>
                  <a:cubicBezTo>
                    <a:pt x="941" y="25"/>
                    <a:pt x="0" y="870"/>
                    <a:pt x="24" y="1894"/>
                  </a:cubicBezTo>
                  <a:cubicBezTo>
                    <a:pt x="36" y="2891"/>
                    <a:pt x="984" y="3692"/>
                    <a:pt x="2151" y="3692"/>
                  </a:cubicBezTo>
                  <a:cubicBezTo>
                    <a:pt x="2168" y="3692"/>
                    <a:pt x="2186" y="3692"/>
                    <a:pt x="2203" y="3692"/>
                  </a:cubicBezTo>
                  <a:cubicBezTo>
                    <a:pt x="3393" y="3668"/>
                    <a:pt x="4334" y="2823"/>
                    <a:pt x="4322" y="1799"/>
                  </a:cubicBezTo>
                  <a:cubicBezTo>
                    <a:pt x="4299" y="801"/>
                    <a:pt x="3338" y="0"/>
                    <a:pt x="2182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1414;p39">
              <a:extLst>
                <a:ext uri="{FF2B5EF4-FFF2-40B4-BE49-F238E27FC236}">
                  <a16:creationId xmlns="" xmlns:a16="http://schemas.microsoft.com/office/drawing/2014/main" id="{D66422B0-02EB-6F37-6055-69B57A6B80D5}"/>
                </a:ext>
              </a:extLst>
            </p:cNvPr>
            <p:cNvSpPr/>
            <p:nvPr/>
          </p:nvSpPr>
          <p:spPr>
            <a:xfrm>
              <a:off x="3015080" y="2052232"/>
              <a:ext cx="143994" cy="122728"/>
            </a:xfrm>
            <a:custGeom>
              <a:avLst/>
              <a:gdLst/>
              <a:ahLst/>
              <a:cxnLst/>
              <a:rect l="l" t="t" r="r" b="b"/>
              <a:pathLst>
                <a:path w="4347" h="3705" extrusionOk="0">
                  <a:moveTo>
                    <a:pt x="2183" y="0"/>
                  </a:moveTo>
                  <a:cubicBezTo>
                    <a:pt x="2166" y="0"/>
                    <a:pt x="2149" y="0"/>
                    <a:pt x="2132" y="1"/>
                  </a:cubicBezTo>
                  <a:cubicBezTo>
                    <a:pt x="953" y="25"/>
                    <a:pt x="1" y="870"/>
                    <a:pt x="25" y="1894"/>
                  </a:cubicBezTo>
                  <a:cubicBezTo>
                    <a:pt x="48" y="2903"/>
                    <a:pt x="997" y="3704"/>
                    <a:pt x="2164" y="3704"/>
                  </a:cubicBezTo>
                  <a:cubicBezTo>
                    <a:pt x="2181" y="3704"/>
                    <a:pt x="2198" y="3704"/>
                    <a:pt x="2216" y="3704"/>
                  </a:cubicBezTo>
                  <a:cubicBezTo>
                    <a:pt x="3394" y="3680"/>
                    <a:pt x="4347" y="2823"/>
                    <a:pt x="4323" y="1810"/>
                  </a:cubicBezTo>
                  <a:cubicBezTo>
                    <a:pt x="4299" y="801"/>
                    <a:pt x="3351" y="0"/>
                    <a:pt x="2183" y="0"/>
                  </a:cubicBezTo>
                  <a:close/>
                </a:path>
              </a:pathLst>
            </a:custGeom>
            <a:solidFill>
              <a:srgbClr val="EEA3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1415;p39">
              <a:extLst>
                <a:ext uri="{FF2B5EF4-FFF2-40B4-BE49-F238E27FC236}">
                  <a16:creationId xmlns="" xmlns:a16="http://schemas.microsoft.com/office/drawing/2014/main" id="{B956A86C-6C52-F1EC-4D0B-81A9D7CC409F}"/>
                </a:ext>
              </a:extLst>
            </p:cNvPr>
            <p:cNvSpPr/>
            <p:nvPr/>
          </p:nvSpPr>
          <p:spPr>
            <a:xfrm>
              <a:off x="2833150" y="1370575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3334" y="0"/>
                  </a:moveTo>
                  <a:lnTo>
                    <a:pt x="1" y="7334"/>
                  </a:lnTo>
                  <a:lnTo>
                    <a:pt x="6668" y="7334"/>
                  </a:lnTo>
                  <a:lnTo>
                    <a:pt x="3334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1416;p39">
              <a:extLst>
                <a:ext uri="{FF2B5EF4-FFF2-40B4-BE49-F238E27FC236}">
                  <a16:creationId xmlns="" xmlns:a16="http://schemas.microsoft.com/office/drawing/2014/main" id="{080C6320-F2DE-79C0-3582-BD42DF7B2CEB}"/>
                </a:ext>
              </a:extLst>
            </p:cNvPr>
            <p:cNvSpPr/>
            <p:nvPr/>
          </p:nvSpPr>
          <p:spPr>
            <a:xfrm>
              <a:off x="2833150" y="2604650"/>
              <a:ext cx="166725" cy="183375"/>
            </a:xfrm>
            <a:custGeom>
              <a:avLst/>
              <a:gdLst/>
              <a:ahLst/>
              <a:cxnLst/>
              <a:rect l="l" t="t" r="r" b="b"/>
              <a:pathLst>
                <a:path w="6669" h="7335" extrusionOk="0">
                  <a:moveTo>
                    <a:pt x="1" y="0"/>
                  </a:moveTo>
                  <a:lnTo>
                    <a:pt x="3334" y="7335"/>
                  </a:lnTo>
                  <a:lnTo>
                    <a:pt x="6668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1417;p39">
              <a:extLst>
                <a:ext uri="{FF2B5EF4-FFF2-40B4-BE49-F238E27FC236}">
                  <a16:creationId xmlns="" xmlns:a16="http://schemas.microsoft.com/office/drawing/2014/main" id="{AFCBC8E9-3900-24B9-4BF9-0F099200BE14}"/>
                </a:ext>
              </a:extLst>
            </p:cNvPr>
            <p:cNvSpPr/>
            <p:nvPr/>
          </p:nvSpPr>
          <p:spPr>
            <a:xfrm>
              <a:off x="3412100" y="1995950"/>
              <a:ext cx="183375" cy="166700"/>
            </a:xfrm>
            <a:custGeom>
              <a:avLst/>
              <a:gdLst/>
              <a:ahLst/>
              <a:cxnLst/>
              <a:rect l="l" t="t" r="r" b="b"/>
              <a:pathLst>
                <a:path w="7335" h="6668" extrusionOk="0">
                  <a:moveTo>
                    <a:pt x="0" y="0"/>
                  </a:moveTo>
                  <a:lnTo>
                    <a:pt x="0" y="6668"/>
                  </a:lnTo>
                  <a:lnTo>
                    <a:pt x="7334" y="3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1418;p39">
              <a:extLst>
                <a:ext uri="{FF2B5EF4-FFF2-40B4-BE49-F238E27FC236}">
                  <a16:creationId xmlns="" xmlns:a16="http://schemas.microsoft.com/office/drawing/2014/main" id="{A1BF5BA4-26A3-5E36-ADBF-3CA129F087A9}"/>
                </a:ext>
              </a:extLst>
            </p:cNvPr>
            <p:cNvSpPr/>
            <p:nvPr/>
          </p:nvSpPr>
          <p:spPr>
            <a:xfrm>
              <a:off x="2178000" y="1995950"/>
              <a:ext cx="183400" cy="166700"/>
            </a:xfrm>
            <a:custGeom>
              <a:avLst/>
              <a:gdLst/>
              <a:ahLst/>
              <a:cxnLst/>
              <a:rect l="l" t="t" r="r" b="b"/>
              <a:pathLst>
                <a:path w="7336" h="6668" extrusionOk="0">
                  <a:moveTo>
                    <a:pt x="7335" y="0"/>
                  </a:moveTo>
                  <a:lnTo>
                    <a:pt x="1" y="3334"/>
                  </a:lnTo>
                  <a:lnTo>
                    <a:pt x="7335" y="6668"/>
                  </a:lnTo>
                  <a:lnTo>
                    <a:pt x="7335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1419;p39">
              <a:extLst>
                <a:ext uri="{FF2B5EF4-FFF2-40B4-BE49-F238E27FC236}">
                  <a16:creationId xmlns="" xmlns:a16="http://schemas.microsoft.com/office/drawing/2014/main" id="{C6910257-2F6B-518F-5E8B-C075AE1CC264}"/>
                </a:ext>
              </a:extLst>
            </p:cNvPr>
            <p:cNvSpPr/>
            <p:nvPr/>
          </p:nvSpPr>
          <p:spPr>
            <a:xfrm>
              <a:off x="2420900" y="1556900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0" y="1"/>
                  </a:moveTo>
                  <a:lnTo>
                    <a:pt x="2822" y="7549"/>
                  </a:lnTo>
                  <a:lnTo>
                    <a:pt x="7549" y="283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1420;p39">
              <a:extLst>
                <a:ext uri="{FF2B5EF4-FFF2-40B4-BE49-F238E27FC236}">
                  <a16:creationId xmlns="" xmlns:a16="http://schemas.microsoft.com/office/drawing/2014/main" id="{22072C8D-4335-2760-4143-1D40FBF8EA13}"/>
                </a:ext>
              </a:extLst>
            </p:cNvPr>
            <p:cNvSpPr/>
            <p:nvPr/>
          </p:nvSpPr>
          <p:spPr>
            <a:xfrm>
              <a:off x="3234400" y="2370700"/>
              <a:ext cx="188725" cy="188725"/>
            </a:xfrm>
            <a:custGeom>
              <a:avLst/>
              <a:gdLst/>
              <a:ahLst/>
              <a:cxnLst/>
              <a:rect l="l" t="t" r="r" b="b"/>
              <a:pathLst>
                <a:path w="7549" h="7549" extrusionOk="0">
                  <a:moveTo>
                    <a:pt x="4727" y="0"/>
                  </a:moveTo>
                  <a:lnTo>
                    <a:pt x="0" y="4715"/>
                  </a:lnTo>
                  <a:lnTo>
                    <a:pt x="7549" y="7549"/>
                  </a:lnTo>
                  <a:lnTo>
                    <a:pt x="4727" y="0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1421;p39">
              <a:extLst>
                <a:ext uri="{FF2B5EF4-FFF2-40B4-BE49-F238E27FC236}">
                  <a16:creationId xmlns="" xmlns:a16="http://schemas.microsoft.com/office/drawing/2014/main" id="{8DBE5470-2795-4E5B-F8CC-163F648E3791}"/>
                </a:ext>
              </a:extLst>
            </p:cNvPr>
            <p:cNvSpPr/>
            <p:nvPr/>
          </p:nvSpPr>
          <p:spPr>
            <a:xfrm>
              <a:off x="3213550" y="1578025"/>
              <a:ext cx="188750" cy="188750"/>
            </a:xfrm>
            <a:custGeom>
              <a:avLst/>
              <a:gdLst/>
              <a:ahLst/>
              <a:cxnLst/>
              <a:rect l="l" t="t" r="r" b="b"/>
              <a:pathLst>
                <a:path w="7550" h="7550" extrusionOk="0">
                  <a:moveTo>
                    <a:pt x="7549" y="1"/>
                  </a:moveTo>
                  <a:lnTo>
                    <a:pt x="1" y="2835"/>
                  </a:lnTo>
                  <a:lnTo>
                    <a:pt x="4716" y="7549"/>
                  </a:lnTo>
                  <a:lnTo>
                    <a:pt x="7549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1422;p39">
              <a:extLst>
                <a:ext uri="{FF2B5EF4-FFF2-40B4-BE49-F238E27FC236}">
                  <a16:creationId xmlns="" xmlns:a16="http://schemas.microsoft.com/office/drawing/2014/main" id="{6C5D3DC9-4363-B05B-F01D-8193C04A6B21}"/>
                </a:ext>
              </a:extLst>
            </p:cNvPr>
            <p:cNvSpPr/>
            <p:nvPr/>
          </p:nvSpPr>
          <p:spPr>
            <a:xfrm>
              <a:off x="2399775" y="2391825"/>
              <a:ext cx="188725" cy="188750"/>
            </a:xfrm>
            <a:custGeom>
              <a:avLst/>
              <a:gdLst/>
              <a:ahLst/>
              <a:cxnLst/>
              <a:rect l="l" t="t" r="r" b="b"/>
              <a:pathLst>
                <a:path w="7549" h="7550" extrusionOk="0">
                  <a:moveTo>
                    <a:pt x="2834" y="1"/>
                  </a:moveTo>
                  <a:lnTo>
                    <a:pt x="0" y="7549"/>
                  </a:lnTo>
                  <a:lnTo>
                    <a:pt x="0" y="7549"/>
                  </a:lnTo>
                  <a:lnTo>
                    <a:pt x="7549" y="4715"/>
                  </a:lnTo>
                  <a:lnTo>
                    <a:pt x="2834" y="1"/>
                  </a:lnTo>
                  <a:close/>
                </a:path>
              </a:pathLst>
            </a:custGeom>
            <a:solidFill>
              <a:srgbClr val="EFC6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4" name="Google Shape;118;p4">
            <a:extLst>
              <a:ext uri="{FF2B5EF4-FFF2-40B4-BE49-F238E27FC236}">
                <a16:creationId xmlns="" xmlns:a16="http://schemas.microsoft.com/office/drawing/2014/main" id="{C6E9C155-3235-606B-CE0E-19AA76995944}"/>
              </a:ext>
            </a:extLst>
          </p:cNvPr>
          <p:cNvSpPr/>
          <p:nvPr/>
        </p:nvSpPr>
        <p:spPr>
          <a:xfrm rot="19980337">
            <a:off x="8040230" y="3815748"/>
            <a:ext cx="1018247" cy="1195952"/>
          </a:xfrm>
          <a:custGeom>
            <a:avLst/>
            <a:gdLst/>
            <a:ahLst/>
            <a:cxnLst/>
            <a:rect l="l" t="t" r="r" b="b"/>
            <a:pathLst>
              <a:path w="18027" h="15457" extrusionOk="0">
                <a:moveTo>
                  <a:pt x="6484" y="0"/>
                </a:moveTo>
                <a:cubicBezTo>
                  <a:pt x="6270" y="0"/>
                  <a:pt x="6046" y="42"/>
                  <a:pt x="5811" y="132"/>
                </a:cubicBezTo>
                <a:cubicBezTo>
                  <a:pt x="3465" y="1025"/>
                  <a:pt x="6502" y="6990"/>
                  <a:pt x="6406" y="7216"/>
                </a:cubicBezTo>
                <a:cubicBezTo>
                  <a:pt x="6299" y="7442"/>
                  <a:pt x="1" y="8906"/>
                  <a:pt x="1191" y="11514"/>
                </a:cubicBezTo>
                <a:cubicBezTo>
                  <a:pt x="1500" y="12194"/>
                  <a:pt x="2065" y="12444"/>
                  <a:pt x="2736" y="12444"/>
                </a:cubicBezTo>
                <a:cubicBezTo>
                  <a:pt x="4599" y="12444"/>
                  <a:pt x="7287" y="10521"/>
                  <a:pt x="7644" y="10521"/>
                </a:cubicBezTo>
                <a:cubicBezTo>
                  <a:pt x="7654" y="10521"/>
                  <a:pt x="7662" y="10523"/>
                  <a:pt x="7668" y="10526"/>
                </a:cubicBezTo>
                <a:cubicBezTo>
                  <a:pt x="7946" y="10654"/>
                  <a:pt x="9383" y="15457"/>
                  <a:pt x="11790" y="15457"/>
                </a:cubicBezTo>
                <a:cubicBezTo>
                  <a:pt x="12066" y="15457"/>
                  <a:pt x="12355" y="15393"/>
                  <a:pt x="12657" y="15252"/>
                </a:cubicBezTo>
                <a:cubicBezTo>
                  <a:pt x="15586" y="13871"/>
                  <a:pt x="11550" y="9014"/>
                  <a:pt x="11633" y="8775"/>
                </a:cubicBezTo>
                <a:cubicBezTo>
                  <a:pt x="11717" y="8549"/>
                  <a:pt x="18027" y="6620"/>
                  <a:pt x="16812" y="4358"/>
                </a:cubicBezTo>
                <a:cubicBezTo>
                  <a:pt x="16512" y="3790"/>
                  <a:pt x="15959" y="3579"/>
                  <a:pt x="15293" y="3579"/>
                </a:cubicBezTo>
                <a:cubicBezTo>
                  <a:pt x="13348" y="3579"/>
                  <a:pt x="10443" y="5387"/>
                  <a:pt x="10096" y="5387"/>
                </a:cubicBezTo>
                <a:cubicBezTo>
                  <a:pt x="10087" y="5387"/>
                  <a:pt x="10079" y="5385"/>
                  <a:pt x="10073" y="5382"/>
                </a:cubicBezTo>
                <a:cubicBezTo>
                  <a:pt x="9920" y="5284"/>
                  <a:pt x="8893" y="0"/>
                  <a:pt x="6484" y="0"/>
                </a:cubicBezTo>
                <a:close/>
              </a:path>
            </a:pathLst>
          </a:custGeom>
          <a:solidFill>
            <a:srgbClr val="EE452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"/>
              <a:cs typeface="+mn-cs"/>
            </a:endParaRPr>
          </a:p>
        </p:txBody>
      </p:sp>
      <p:pic>
        <p:nvPicPr>
          <p:cNvPr id="85" name="7499747945051">
            <a:hlinkClick r:id="" action="ppaction://media"/>
            <a:extLst>
              <a:ext uri="{FF2B5EF4-FFF2-40B4-BE49-F238E27FC236}">
                <a16:creationId xmlns:a16="http://schemas.microsoft.com/office/drawing/2014/main" xmlns="" id="{AC7EFB19-C593-4439-AAD2-12979FE58E0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025881" y="18206"/>
            <a:ext cx="1166119" cy="106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3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2167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48" fill="hold" display="0">
                  <p:stCondLst>
                    <p:cond delay="indefinite"/>
                  </p:stCondLst>
                </p:cTn>
                <p:tgtEl>
                  <p:spTgt spid="85"/>
                </p:tgtEl>
              </p:cMediaNode>
            </p:video>
          </p:childTnLst>
        </p:cTn>
      </p:par>
    </p:tnLst>
    <p:bldLst>
      <p:bldP spid="68" grpId="0" animBg="1"/>
      <p:bldP spid="8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Hình ảnh 10" descr="Ảnh có chứa giỏ, vật chứa&#10;&#10;Mô tả được tạo tự động">
            <a:extLst>
              <a:ext uri="{FF2B5EF4-FFF2-40B4-BE49-F238E27FC236}">
                <a16:creationId xmlns="" xmlns:a16="http://schemas.microsoft.com/office/drawing/2014/main" id="{6A5D3BAA-5BE6-4734-A1A6-E66EC0D757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844" b="91094" l="10000" r="90000">
                        <a14:foregroundMark x1="68438" y1="8750" x2="68438" y2="8750"/>
                        <a14:foregroundMark x1="57656" y1="4844" x2="57656" y2="4844"/>
                        <a14:foregroundMark x1="23906" y1="18281" x2="23906" y2="18281"/>
                        <a14:foregroundMark x1="28906" y1="11406" x2="28906" y2="11406"/>
                        <a14:foregroundMark x1="30469" y1="11094" x2="27031" y2="14688"/>
                        <a14:foregroundMark x1="18906" y1="25781" x2="16719" y2="41563"/>
                        <a14:foregroundMark x1="17656" y1="44375" x2="17656" y2="44375"/>
                        <a14:foregroundMark x1="16563" y1="46094" x2="16563" y2="46094"/>
                        <a14:foregroundMark x1="16094" y1="43906" x2="16094" y2="43906"/>
                        <a14:foregroundMark x1="16250" y1="38906" x2="16250" y2="38906"/>
                        <a14:foregroundMark x1="15937" y1="48750" x2="15937" y2="48750"/>
                        <a14:foregroundMark x1="16094" y1="50781" x2="16094" y2="50781"/>
                        <a14:foregroundMark x1="16094" y1="49219" x2="16094" y2="49219"/>
                        <a14:foregroundMark x1="16094" y1="50313" x2="16094" y2="50313"/>
                        <a14:foregroundMark x1="16094" y1="52188" x2="16094" y2="52188"/>
                        <a14:foregroundMark x1="16094" y1="48906" x2="16094" y2="48906"/>
                        <a14:foregroundMark x1="50000" y1="91094" x2="50000" y2="91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425" y="2884682"/>
            <a:ext cx="4066906" cy="4066906"/>
          </a:xfrm>
          <a:prstGeom prst="rect">
            <a:avLst/>
          </a:prstGeom>
        </p:spPr>
      </p:pic>
      <p:pic>
        <p:nvPicPr>
          <p:cNvPr id="12" name="Hình ảnh 11">
            <a:extLst>
              <a:ext uri="{FF2B5EF4-FFF2-40B4-BE49-F238E27FC236}">
                <a16:creationId xmlns="" xmlns:a16="http://schemas.microsoft.com/office/drawing/2014/main" id="{2BEB6FCB-4FA5-4929-A53D-0C08165F8A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74" b="91589" l="7500" r="94063">
                        <a14:foregroundMark x1="56250" y1="5841" x2="56250" y2="5841"/>
                        <a14:foregroundMark x1="56250" y1="5841" x2="56250" y2="5841"/>
                        <a14:foregroundMark x1="56250" y1="5841" x2="56250" y2="5841"/>
                        <a14:foregroundMark x1="90313" y1="25701" x2="90313" y2="25701"/>
                        <a14:foregroundMark x1="90313" y1="25701" x2="90313" y2="25701"/>
                        <a14:foregroundMark x1="90313" y1="25701" x2="90313" y2="25701"/>
                        <a14:foregroundMark x1="93750" y1="25701" x2="93750" y2="25701"/>
                        <a14:foregroundMark x1="93750" y1="25701" x2="93750" y2="25701"/>
                        <a14:foregroundMark x1="94063" y1="25701" x2="94063" y2="25701"/>
                        <a14:foregroundMark x1="94063" y1="25701" x2="94063" y2="25701"/>
                        <a14:foregroundMark x1="58125" y1="8411" x2="58125" y2="8411"/>
                        <a14:foregroundMark x1="58125" y1="8411" x2="58125" y2="8411"/>
                        <a14:foregroundMark x1="58125" y1="8411" x2="58125" y2="8411"/>
                        <a14:foregroundMark x1="57188" y1="7944" x2="57188" y2="7944"/>
                        <a14:foregroundMark x1="52500" y1="7944" x2="52500" y2="7944"/>
                        <a14:foregroundMark x1="52500" y1="7944" x2="52500" y2="7944"/>
                        <a14:foregroundMark x1="56250" y1="7944" x2="56250" y2="7944"/>
                        <a14:foregroundMark x1="56250" y1="7944" x2="56250" y2="7944"/>
                        <a14:foregroundMark x1="56250" y1="7944" x2="56250" y2="7944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4375" y2="7944"/>
                        <a14:foregroundMark x1="70000" y1="75000" x2="70000" y2="75000"/>
                        <a14:foregroundMark x1="7500" y1="70093" x2="7500" y2="70093"/>
                        <a14:foregroundMark x1="41563" y1="91589" x2="41563" y2="91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439" y="3491468"/>
            <a:ext cx="1094805" cy="1464301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="" xmlns:a16="http://schemas.microsoft.com/office/drawing/2014/main" id="{FE79BA55-B74D-4817-A72B-4911FB303F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74" b="91589" l="7500" r="94063">
                        <a14:foregroundMark x1="56250" y1="5841" x2="56250" y2="5841"/>
                        <a14:foregroundMark x1="56250" y1="5841" x2="56250" y2="5841"/>
                        <a14:foregroundMark x1="56250" y1="5841" x2="56250" y2="5841"/>
                        <a14:foregroundMark x1="90313" y1="25701" x2="90313" y2="25701"/>
                        <a14:foregroundMark x1="90313" y1="25701" x2="90313" y2="25701"/>
                        <a14:foregroundMark x1="90313" y1="25701" x2="90313" y2="25701"/>
                        <a14:foregroundMark x1="93750" y1="25701" x2="93750" y2="25701"/>
                        <a14:foregroundMark x1="93750" y1="25701" x2="93750" y2="25701"/>
                        <a14:foregroundMark x1="94063" y1="25701" x2="94063" y2="25701"/>
                        <a14:foregroundMark x1="94063" y1="25701" x2="94063" y2="25701"/>
                        <a14:foregroundMark x1="58125" y1="8411" x2="58125" y2="8411"/>
                        <a14:foregroundMark x1="58125" y1="8411" x2="58125" y2="8411"/>
                        <a14:foregroundMark x1="58125" y1="8411" x2="58125" y2="8411"/>
                        <a14:foregroundMark x1="57188" y1="7944" x2="57188" y2="7944"/>
                        <a14:foregroundMark x1="52500" y1="7944" x2="52500" y2="7944"/>
                        <a14:foregroundMark x1="52500" y1="7944" x2="52500" y2="7944"/>
                        <a14:foregroundMark x1="56250" y1="7944" x2="56250" y2="7944"/>
                        <a14:foregroundMark x1="56250" y1="7944" x2="56250" y2="7944"/>
                        <a14:foregroundMark x1="56250" y1="7944" x2="56250" y2="7944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4375" y2="7944"/>
                        <a14:foregroundMark x1="70000" y1="75000" x2="70000" y2="75000"/>
                        <a14:foregroundMark x1="7500" y1="70093" x2="7500" y2="70093"/>
                        <a14:foregroundMark x1="41563" y1="91589" x2="41563" y2="91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498" y="4144373"/>
            <a:ext cx="1094805" cy="1464301"/>
          </a:xfrm>
          <a:prstGeom prst="rect">
            <a:avLst/>
          </a:prstGeom>
        </p:spPr>
      </p:pic>
      <p:pic>
        <p:nvPicPr>
          <p:cNvPr id="16" name="Hình ảnh 15">
            <a:extLst>
              <a:ext uri="{FF2B5EF4-FFF2-40B4-BE49-F238E27FC236}">
                <a16:creationId xmlns="" xmlns:a16="http://schemas.microsoft.com/office/drawing/2014/main" id="{8211925C-4BF4-446C-9A15-E4812C7C60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74" b="91589" l="7500" r="94063">
                        <a14:foregroundMark x1="56250" y1="5841" x2="56250" y2="5841"/>
                        <a14:foregroundMark x1="56250" y1="5841" x2="56250" y2="5841"/>
                        <a14:foregroundMark x1="56250" y1="5841" x2="56250" y2="5841"/>
                        <a14:foregroundMark x1="90313" y1="25701" x2="90313" y2="25701"/>
                        <a14:foregroundMark x1="90313" y1="25701" x2="90313" y2="25701"/>
                        <a14:foregroundMark x1="90313" y1="25701" x2="90313" y2="25701"/>
                        <a14:foregroundMark x1="93750" y1="25701" x2="93750" y2="25701"/>
                        <a14:foregroundMark x1="93750" y1="25701" x2="93750" y2="25701"/>
                        <a14:foregroundMark x1="94063" y1="25701" x2="94063" y2="25701"/>
                        <a14:foregroundMark x1="94063" y1="25701" x2="94063" y2="25701"/>
                        <a14:foregroundMark x1="58125" y1="8411" x2="58125" y2="8411"/>
                        <a14:foregroundMark x1="58125" y1="8411" x2="58125" y2="8411"/>
                        <a14:foregroundMark x1="58125" y1="8411" x2="58125" y2="8411"/>
                        <a14:foregroundMark x1="57188" y1="7944" x2="57188" y2="7944"/>
                        <a14:foregroundMark x1="52500" y1="7944" x2="52500" y2="7944"/>
                        <a14:foregroundMark x1="52500" y1="7944" x2="52500" y2="7944"/>
                        <a14:foregroundMark x1="56250" y1="7944" x2="56250" y2="7944"/>
                        <a14:foregroundMark x1="56250" y1="7944" x2="56250" y2="7944"/>
                        <a14:foregroundMark x1="56250" y1="7944" x2="56250" y2="7944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4375" y2="7944"/>
                        <a14:foregroundMark x1="70000" y1="75000" x2="70000" y2="75000"/>
                        <a14:foregroundMark x1="7500" y1="70093" x2="7500" y2="70093"/>
                        <a14:foregroundMark x1="41563" y1="91589" x2="41563" y2="91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137" y="3659986"/>
            <a:ext cx="1094805" cy="1464301"/>
          </a:xfrm>
          <a:prstGeom prst="rect">
            <a:avLst/>
          </a:prstGeom>
        </p:spPr>
      </p:pic>
      <p:pic>
        <p:nvPicPr>
          <p:cNvPr id="15" name="Hình ảnh 14">
            <a:extLst>
              <a:ext uri="{FF2B5EF4-FFF2-40B4-BE49-F238E27FC236}">
                <a16:creationId xmlns="" xmlns:a16="http://schemas.microsoft.com/office/drawing/2014/main" id="{4112F5FD-6DE1-45A6-9B98-9A460454E0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74" b="91589" l="7500" r="94063">
                        <a14:foregroundMark x1="56250" y1="5841" x2="56250" y2="5841"/>
                        <a14:foregroundMark x1="56250" y1="5841" x2="56250" y2="5841"/>
                        <a14:foregroundMark x1="56250" y1="5841" x2="56250" y2="5841"/>
                        <a14:foregroundMark x1="90313" y1="25701" x2="90313" y2="25701"/>
                        <a14:foregroundMark x1="90313" y1="25701" x2="90313" y2="25701"/>
                        <a14:foregroundMark x1="90313" y1="25701" x2="90313" y2="25701"/>
                        <a14:foregroundMark x1="93750" y1="25701" x2="93750" y2="25701"/>
                        <a14:foregroundMark x1="93750" y1="25701" x2="93750" y2="25701"/>
                        <a14:foregroundMark x1="94063" y1="25701" x2="94063" y2="25701"/>
                        <a14:foregroundMark x1="94063" y1="25701" x2="94063" y2="25701"/>
                        <a14:foregroundMark x1="58125" y1="8411" x2="58125" y2="8411"/>
                        <a14:foregroundMark x1="58125" y1="8411" x2="58125" y2="8411"/>
                        <a14:foregroundMark x1="58125" y1="8411" x2="58125" y2="8411"/>
                        <a14:foregroundMark x1="57188" y1="7944" x2="57188" y2="7944"/>
                        <a14:foregroundMark x1="52500" y1="7944" x2="52500" y2="7944"/>
                        <a14:foregroundMark x1="52500" y1="7944" x2="52500" y2="7944"/>
                        <a14:foregroundMark x1="56250" y1="7944" x2="56250" y2="7944"/>
                        <a14:foregroundMark x1="56250" y1="7944" x2="56250" y2="7944"/>
                        <a14:foregroundMark x1="56250" y1="7944" x2="56250" y2="7944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6250" y2="5607"/>
                        <a14:foregroundMark x1="56250" y1="5607" x2="54375" y2="7944"/>
                        <a14:foregroundMark x1="70000" y1="75000" x2="70000" y2="75000"/>
                        <a14:foregroundMark x1="7500" y1="70093" x2="7500" y2="70093"/>
                        <a14:foregroundMark x1="41563" y1="91589" x2="41563" y2="91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871" y="4181476"/>
            <a:ext cx="1094805" cy="1464301"/>
          </a:xfrm>
          <a:prstGeom prst="rect">
            <a:avLst/>
          </a:prstGeom>
        </p:spPr>
      </p:pic>
      <p:sp>
        <p:nvSpPr>
          <p:cNvPr id="3" name="Speech Bubble: Oval 16">
            <a:extLst>
              <a:ext uri="{FF2B5EF4-FFF2-40B4-BE49-F238E27FC236}">
                <a16:creationId xmlns="" xmlns:a16="http://schemas.microsoft.com/office/drawing/2014/main" id="{24194A29-0C56-20D6-464C-0EE472E9BE99}"/>
              </a:ext>
            </a:extLst>
          </p:cNvPr>
          <p:cNvSpPr/>
          <p:nvPr/>
        </p:nvSpPr>
        <p:spPr>
          <a:xfrm>
            <a:off x="4494733" y="407289"/>
            <a:ext cx="3678040" cy="2235200"/>
          </a:xfrm>
          <a:prstGeom prst="wedgeEllipseCallout">
            <a:avLst>
              <a:gd name="adj1" fmla="val -32668"/>
              <a:gd name="adj2" fmla="val 51277"/>
            </a:avLst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5 SVNClementine" panose="020F0502020204030203" pitchFamily="34" charset="0"/>
              <a:ea typeface="+mn-ea"/>
              <a:cs typeface="+mn-cs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="" xmlns:a16="http://schemas.microsoft.com/office/drawing/2014/main" id="{8638ED5E-2AC6-4DFB-C144-0D7921E8ABC7}"/>
              </a:ext>
            </a:extLst>
          </p:cNvPr>
          <p:cNvSpPr txBox="1"/>
          <p:nvPr/>
        </p:nvSpPr>
        <p:spPr>
          <a:xfrm>
            <a:off x="4624030" y="807938"/>
            <a:ext cx="34194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Cảm ơn các bạn đã giúp mình thu hoạch bông hoa!</a:t>
            </a:r>
          </a:p>
        </p:txBody>
      </p:sp>
      <p:pic>
        <p:nvPicPr>
          <p:cNvPr id="5" name="Hình ảnh 4" descr="Ảnh có chứa văn bản, búp bê, mẫu họa&#10;&#10;Mô tả được tạo tự động">
            <a:extLst>
              <a:ext uri="{FF2B5EF4-FFF2-40B4-BE49-F238E27FC236}">
                <a16:creationId xmlns="" xmlns:a16="http://schemas.microsoft.com/office/drawing/2014/main" id="{7001CDE2-4003-1390-749A-48C9E5ABA37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80" b="89980" l="4840" r="46785">
                        <a14:foregroundMark x1="39991" y1="42004" x2="39991" y2="42004"/>
                        <a14:foregroundMark x1="46558" y1="51002" x2="40673" y2="41759"/>
                        <a14:foregroundMark x1="40673" y1="41759" x2="39287" y2="57669"/>
                        <a14:foregroundMark x1="42740" y1="40736" x2="42740" y2="40736"/>
                        <a14:foregroundMark x1="46785" y1="50593" x2="44195" y2="41227"/>
                        <a14:foregroundMark x1="44195" y1="41227" x2="38832" y2="41718"/>
                        <a14:foregroundMark x1="38832" y1="41718" x2="37651" y2="49775"/>
                        <a14:foregroundMark x1="37651" y1="49775" x2="38332" y2="54029"/>
                        <a14:backgroundMark x1="19518" y1="78241" x2="19768" y2="940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477"/>
          <a:stretch/>
        </p:blipFill>
        <p:spPr>
          <a:xfrm>
            <a:off x="78271" y="1029311"/>
            <a:ext cx="5829795" cy="667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25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3353" y="586145"/>
            <a:ext cx="6469717" cy="6469717"/>
          </a:xfrm>
          <a:prstGeom prst="rect">
            <a:avLst/>
          </a:prstGeom>
        </p:spPr>
      </p:pic>
      <p:pic>
        <p:nvPicPr>
          <p:cNvPr id="9" name="图片 16">
            <a:extLst>
              <a:ext uri="{FF2B5EF4-FFF2-40B4-BE49-F238E27FC236}">
                <a16:creationId xmlns="" xmlns:a16="http://schemas.microsoft.com/office/drawing/2014/main" id="{EBBC54CB-DC86-4AA0-880B-E962646E05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341" y="2052617"/>
            <a:ext cx="7189177" cy="480538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10627" y="3504517"/>
            <a:ext cx="561640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Ôn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lại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kiến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học</a:t>
            </a:r>
            <a:endParaRPr lang="en-US" sz="3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Chuẩn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bị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mới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58C30C0-907A-C51F-D674-C2323A5AA4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494" y="-271423"/>
            <a:ext cx="11077392" cy="346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0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5804deac65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0095" cy="6885305"/>
          </a:xfrm>
          <a:prstGeom prst="rect">
            <a:avLst/>
          </a:prstGeom>
        </p:spPr>
      </p:pic>
      <p:pic>
        <p:nvPicPr>
          <p:cNvPr id="3" name="图片 2" descr="3-21"/>
          <p:cNvPicPr>
            <a:picLocks noChangeAspect="1"/>
          </p:cNvPicPr>
          <p:nvPr/>
        </p:nvPicPr>
        <p:blipFill>
          <a:blip r:embed="rId6"/>
          <a:srcRect l="17167" t="8938" r="15490"/>
          <a:stretch>
            <a:fillRect/>
          </a:stretch>
        </p:blipFill>
        <p:spPr>
          <a:xfrm>
            <a:off x="9767942" y="3607361"/>
            <a:ext cx="2424057" cy="3277944"/>
          </a:xfrm>
          <a:prstGeom prst="rect">
            <a:avLst/>
          </a:prstGeom>
        </p:spPr>
      </p:pic>
      <p:pic>
        <p:nvPicPr>
          <p:cNvPr id="5" name="口哨版轻松欢快夏日旅行配乐-26秒">
            <a:hlinkClick r:id="" action="ppaction://media"/>
            <a:extLst>
              <a:ext uri="{FF2B5EF4-FFF2-40B4-BE49-F238E27FC236}">
                <a16:creationId xmlns="" xmlns:a16="http://schemas.microsoft.com/office/drawing/2014/main" id="{5A579481-29C4-4895-A565-541D26862F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5812" y="-2147047"/>
            <a:ext cx="609600" cy="609600"/>
          </a:xfrm>
          <a:prstGeom prst="rect">
            <a:avLst/>
          </a:prstGeom>
        </p:spPr>
      </p:pic>
      <p:pic>
        <p:nvPicPr>
          <p:cNvPr id="7" name="Picture 6" descr="A group of blue and pink letters&#10;&#10;AI-generated content may be incorrect.">
            <a:extLst>
              <a:ext uri="{FF2B5EF4-FFF2-40B4-BE49-F238E27FC236}">
                <a16:creationId xmlns="" xmlns:a16="http://schemas.microsoft.com/office/drawing/2014/main" id="{AAD5F3E3-B36E-1FFA-F0D1-37AF996ADE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08" y="1984123"/>
            <a:ext cx="9510584" cy="288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13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349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978" y="3710220"/>
            <a:ext cx="6457253" cy="45527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16AA52A-2568-3B14-1382-2943F1A7F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01" y="-71043"/>
            <a:ext cx="2031941" cy="20118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6FEF35CB-7401-B9C7-8FBC-BC045C35A3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8426" y="316066"/>
            <a:ext cx="4115157" cy="12619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9AB4378-A2BC-B00D-F3BB-4DD801CF0D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5466" y="2201293"/>
            <a:ext cx="8766808" cy="288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3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A_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196" y="406400"/>
            <a:ext cx="7550213" cy="5296649"/>
          </a:xfrm>
          <a:prstGeom prst="rect">
            <a:avLst/>
          </a:prstGeom>
        </p:spPr>
      </p:pic>
      <p:pic>
        <p:nvPicPr>
          <p:cNvPr id="5" name="Picture 4" descr="A neon colored word on a black background&#10;&#10;AI-generated content may be incorrect.">
            <a:extLst>
              <a:ext uri="{FF2B5EF4-FFF2-40B4-BE49-F238E27FC236}">
                <a16:creationId xmlns="" xmlns:a16="http://schemas.microsoft.com/office/drawing/2014/main" id="{7AD20FCC-AE88-1F8D-F146-83406179FB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294" y="2366010"/>
            <a:ext cx="6548274" cy="222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27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: Rounded Corners 44">
            <a:extLst>
              <a:ext uri="{FF2B5EF4-FFF2-40B4-BE49-F238E27FC236}">
                <a16:creationId xmlns="" xmlns:a16="http://schemas.microsoft.com/office/drawing/2014/main" id="{6C1A479C-460A-42EE-8147-168E83854D88}"/>
              </a:ext>
            </a:extLst>
          </p:cNvPr>
          <p:cNvSpPr/>
          <p:nvPr/>
        </p:nvSpPr>
        <p:spPr>
          <a:xfrm>
            <a:off x="182761" y="37580"/>
            <a:ext cx="11824570" cy="63882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51981834-4DAE-41FA-85FA-132A568FBBDC}"/>
              </a:ext>
            </a:extLst>
          </p:cNvPr>
          <p:cNvSpPr txBox="1"/>
          <p:nvPr/>
        </p:nvSpPr>
        <p:spPr>
          <a:xfrm>
            <a:off x="510526" y="476910"/>
            <a:ext cx="112421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Bài</a:t>
            </a:r>
            <a:r>
              <a:rPr kumimoji="0" lang="en-US" sz="4000" b="1" i="0" u="none" strike="noStrike" kern="1200" cap="none" spc="0" normalizeH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1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. T</a:t>
            </a: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ừ ngữ nào dưới đây chỉ thái độ lịch sự trong giao tiếp?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pic>
        <p:nvPicPr>
          <p:cNvPr id="53" name="图片 2" descr="3-21">
            <a:extLst>
              <a:ext uri="{FF2B5EF4-FFF2-40B4-BE49-F238E27FC236}">
                <a16:creationId xmlns="" xmlns:a16="http://schemas.microsoft.com/office/drawing/2014/main" id="{783A2E9A-254A-463B-A615-434B4525161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167" t="8938" r="15490"/>
          <a:stretch>
            <a:fillRect/>
          </a:stretch>
        </p:blipFill>
        <p:spPr>
          <a:xfrm flipH="1">
            <a:off x="-242930" y="4847574"/>
            <a:ext cx="1506913" cy="20377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4D81A57-CA99-4651-B08B-FCCA0B85AC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5893" y="2359923"/>
            <a:ext cx="9844723" cy="2414743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="" xmlns:a16="http://schemas.microsoft.com/office/drawing/2014/main" id="{89C10ACC-9489-43CE-9E3F-98DC156073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361" y="2146503"/>
            <a:ext cx="1066800" cy="903238"/>
          </a:xfrm>
          <a:prstGeom prst="rect">
            <a:avLst/>
          </a:prstGeom>
        </p:spPr>
      </p:pic>
      <p:pic>
        <p:nvPicPr>
          <p:cNvPr id="14" name="Picture 13" descr="Shape&#10;&#10;Description automatically generated">
            <a:extLst>
              <a:ext uri="{FF2B5EF4-FFF2-40B4-BE49-F238E27FC236}">
                <a16:creationId xmlns="" xmlns:a16="http://schemas.microsoft.com/office/drawing/2014/main" id="{349ACDF6-465D-48A0-B55D-4B0AF725F6B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229" y="2004263"/>
            <a:ext cx="1066800" cy="903238"/>
          </a:xfrm>
          <a:prstGeom prst="rect">
            <a:avLst/>
          </a:prstGeom>
        </p:spPr>
      </p:pic>
      <p:pic>
        <p:nvPicPr>
          <p:cNvPr id="15" name="Picture 14" descr="Shape&#10;&#10;Description automatically generated">
            <a:extLst>
              <a:ext uri="{FF2B5EF4-FFF2-40B4-BE49-F238E27FC236}">
                <a16:creationId xmlns="" xmlns:a16="http://schemas.microsoft.com/office/drawing/2014/main" id="{731C4D92-41E7-40DE-B172-C8CD5D609E4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149" y="3340054"/>
            <a:ext cx="1066800" cy="903238"/>
          </a:xfrm>
          <a:prstGeom prst="rect">
            <a:avLst/>
          </a:prstGeom>
        </p:spPr>
      </p:pic>
      <p:pic>
        <p:nvPicPr>
          <p:cNvPr id="16" name="Picture 15" descr="Shape&#10;&#10;Description automatically generated">
            <a:extLst>
              <a:ext uri="{FF2B5EF4-FFF2-40B4-BE49-F238E27FC236}">
                <a16:creationId xmlns="" xmlns:a16="http://schemas.microsoft.com/office/drawing/2014/main" id="{B4828E20-FC85-456B-BEFC-77108EBAA7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571" y="3340054"/>
            <a:ext cx="1066800" cy="903238"/>
          </a:xfrm>
          <a:prstGeom prst="rect">
            <a:avLst/>
          </a:prstGeom>
        </p:spPr>
      </p:pic>
      <p:pic>
        <p:nvPicPr>
          <p:cNvPr id="17" name="Picture 16" descr="Shape&#10;&#10;Description automatically generated">
            <a:extLst>
              <a:ext uri="{FF2B5EF4-FFF2-40B4-BE49-F238E27FC236}">
                <a16:creationId xmlns="" xmlns:a16="http://schemas.microsoft.com/office/drawing/2014/main" id="{CA0663DB-EAEE-42EF-BBCF-0CF7979863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931" y="3340054"/>
            <a:ext cx="1066800" cy="90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78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ò-chơi-chí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ò-chơi-chí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ò-chơi-chí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ò-chơi-chí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ò-chơi-chí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51981834-4DAE-41FA-85FA-132A568FBBDC}"/>
              </a:ext>
            </a:extLst>
          </p:cNvPr>
          <p:cNvSpPr txBox="1"/>
          <p:nvPr/>
        </p:nvSpPr>
        <p:spPr>
          <a:xfrm>
            <a:off x="892432" y="701339"/>
            <a:ext cx="10888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000" b="1" smtClean="0">
                <a:solidFill>
                  <a:prstClr val="black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Bài 2</a:t>
            </a:r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:</a:t>
            </a:r>
            <a:r>
              <a:rPr lang="en-US" sz="4000" b="1" smtClean="0">
                <a:solidFill>
                  <a:prstClr val="black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 </a:t>
            </a:r>
            <a:r>
              <a:rPr lang="vi-VN" sz="4000" b="1" dirty="0">
                <a:solidFill>
                  <a:prstClr val="black"/>
                </a:solidFill>
                <a:latin typeface="Times New Roman" panose="02020603050405020304" pitchFamily="18" charset="0"/>
                <a:ea typeface="Arial-Rounded" panose="020B0500000000000000" pitchFamily="34" charset="0"/>
                <a:cs typeface="Times New Roman" panose="02020603050405020304" pitchFamily="18" charset="0"/>
              </a:rPr>
              <a:t>Đặt 2 câu với từ ngữ tìm được ở bài tập 1. </a:t>
            </a:r>
          </a:p>
        </p:txBody>
      </p:sp>
      <p:pic>
        <p:nvPicPr>
          <p:cNvPr id="53" name="图片 2" descr="3-21">
            <a:extLst>
              <a:ext uri="{FF2B5EF4-FFF2-40B4-BE49-F238E27FC236}">
                <a16:creationId xmlns="" xmlns:a16="http://schemas.microsoft.com/office/drawing/2014/main" id="{783A2E9A-254A-463B-A615-434B452516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67" t="8938" r="15490"/>
          <a:stretch>
            <a:fillRect/>
          </a:stretch>
        </p:blipFill>
        <p:spPr>
          <a:xfrm flipH="1">
            <a:off x="-242930" y="4847574"/>
            <a:ext cx="1506913" cy="203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8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: Rounded Corners 44">
            <a:extLst>
              <a:ext uri="{FF2B5EF4-FFF2-40B4-BE49-F238E27FC236}">
                <a16:creationId xmlns="" xmlns:a16="http://schemas.microsoft.com/office/drawing/2014/main" id="{6C1A479C-460A-42EE-8147-168E83854D88}"/>
              </a:ext>
            </a:extLst>
          </p:cNvPr>
          <p:cNvSpPr/>
          <p:nvPr/>
        </p:nvSpPr>
        <p:spPr>
          <a:xfrm>
            <a:off x="288098" y="5916"/>
            <a:ext cx="11824570" cy="63882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51981834-4DAE-41FA-85FA-132A568FBBDC}"/>
              </a:ext>
            </a:extLst>
          </p:cNvPr>
          <p:cNvSpPr txBox="1"/>
          <p:nvPr/>
        </p:nvSpPr>
        <p:spPr>
          <a:xfrm>
            <a:off x="700923" y="0"/>
            <a:ext cx="10218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mtClean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Bài 3</a:t>
            </a:r>
            <a:r>
              <a:rPr lang="en-US" sz="3200" b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.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Xếp các câu dưới đây vào kiểu câu thích hợp.</a:t>
            </a:r>
          </a:p>
        </p:txBody>
      </p:sp>
      <p:pic>
        <p:nvPicPr>
          <p:cNvPr id="53" name="图片 2" descr="3-21">
            <a:extLst>
              <a:ext uri="{FF2B5EF4-FFF2-40B4-BE49-F238E27FC236}">
                <a16:creationId xmlns="" xmlns:a16="http://schemas.microsoft.com/office/drawing/2014/main" id="{783A2E9A-254A-463B-A615-434B452516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67" t="8938" r="15490"/>
          <a:stretch>
            <a:fillRect/>
          </a:stretch>
        </p:blipFill>
        <p:spPr>
          <a:xfrm flipH="1">
            <a:off x="-159603" y="4792984"/>
            <a:ext cx="1506913" cy="203773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ACCB0A12-B0AF-4AFC-BF03-6DAD368877C1}"/>
              </a:ext>
            </a:extLst>
          </p:cNvPr>
          <p:cNvGrpSpPr/>
          <p:nvPr/>
        </p:nvGrpSpPr>
        <p:grpSpPr>
          <a:xfrm>
            <a:off x="1056432" y="756198"/>
            <a:ext cx="10284550" cy="586810"/>
            <a:chOff x="1302569" y="3878998"/>
            <a:chExt cx="10284550" cy="586810"/>
          </a:xfrm>
        </p:grpSpPr>
        <p:sp>
          <p:nvSpPr>
            <p:cNvPr id="9" name="Freeform 3">
              <a:extLst>
                <a:ext uri="{FF2B5EF4-FFF2-40B4-BE49-F238E27FC236}">
                  <a16:creationId xmlns="" xmlns:a16="http://schemas.microsoft.com/office/drawing/2014/main" id="{2D67B1A8-4806-4504-AC0B-755DDE4A3AA8}"/>
                </a:ext>
              </a:extLst>
            </p:cNvPr>
            <p:cNvSpPr/>
            <p:nvPr/>
          </p:nvSpPr>
          <p:spPr>
            <a:xfrm>
              <a:off x="1302569" y="3881033"/>
              <a:ext cx="10221376" cy="584775"/>
            </a:xfrm>
            <a:custGeom>
              <a:avLst/>
              <a:gdLst/>
              <a:ahLst/>
              <a:cxnLst/>
              <a:rect l="l" t="t" r="r" b="b"/>
              <a:pathLst>
                <a:path w="17146631" h="2345666">
                  <a:moveTo>
                    <a:pt x="278431" y="16918"/>
                  </a:moveTo>
                  <a:cubicBezTo>
                    <a:pt x="278431" y="16918"/>
                    <a:pt x="604014" y="12258"/>
                    <a:pt x="1175379" y="12454"/>
                  </a:cubicBezTo>
                  <a:cubicBezTo>
                    <a:pt x="14339493" y="12671"/>
                    <a:pt x="16872563" y="0"/>
                    <a:pt x="16872563" y="0"/>
                  </a:cubicBezTo>
                  <a:cubicBezTo>
                    <a:pt x="16940027" y="0"/>
                    <a:pt x="17015964" y="0"/>
                    <a:pt x="17094737" y="85073"/>
                  </a:cubicBezTo>
                  <a:cubicBezTo>
                    <a:pt x="17137716" y="131488"/>
                    <a:pt x="17138783" y="240224"/>
                    <a:pt x="17139189" y="320281"/>
                  </a:cubicBezTo>
                  <a:cubicBezTo>
                    <a:pt x="17139189" y="320281"/>
                    <a:pt x="17137483" y="1318305"/>
                    <a:pt x="17137483" y="1583082"/>
                  </a:cubicBezTo>
                  <a:cubicBezTo>
                    <a:pt x="17137483" y="1797241"/>
                    <a:pt x="17146632" y="2096420"/>
                    <a:pt x="17146632" y="2096420"/>
                  </a:cubicBezTo>
                  <a:cubicBezTo>
                    <a:pt x="17146632" y="2225089"/>
                    <a:pt x="17142463" y="2345666"/>
                    <a:pt x="16889624" y="2337532"/>
                  </a:cubicBezTo>
                  <a:cubicBezTo>
                    <a:pt x="16889624" y="2337532"/>
                    <a:pt x="16513153" y="2317234"/>
                    <a:pt x="14810939" y="2324832"/>
                  </a:cubicBezTo>
                  <a:cubicBezTo>
                    <a:pt x="3696180" y="2332966"/>
                    <a:pt x="304023" y="2345666"/>
                    <a:pt x="304023" y="2345666"/>
                  </a:cubicBezTo>
                  <a:cubicBezTo>
                    <a:pt x="132548" y="2345666"/>
                    <a:pt x="4213" y="2244597"/>
                    <a:pt x="8532" y="2042050"/>
                  </a:cubicBezTo>
                  <a:cubicBezTo>
                    <a:pt x="8532" y="2042050"/>
                    <a:pt x="9630" y="1543509"/>
                    <a:pt x="4815" y="99828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BDE0FE"/>
            </a:solidFill>
          </p:spPr>
          <p:txBody>
            <a:bodyPr/>
            <a:lstStyle/>
            <a:p>
              <a:endParaRPr lang="en-US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62DF4BCF-048D-4982-8259-A789E9DD1F27}"/>
                </a:ext>
              </a:extLst>
            </p:cNvPr>
            <p:cNvSpPr txBox="1"/>
            <p:nvPr/>
          </p:nvSpPr>
          <p:spPr>
            <a:xfrm>
              <a:off x="1368965" y="3878998"/>
              <a:ext cx="1021815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a. An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và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Minh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đang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nói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chuyện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điện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thoại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với</a:t>
              </a:r>
              <a:r>
                <a:rPr lang="en-US" sz="3000" b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smtClean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nhau.</a:t>
              </a:r>
              <a:endParaRPr lang="vi-V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84C3B91C-E562-421A-BB77-4E562A6F07F2}"/>
              </a:ext>
            </a:extLst>
          </p:cNvPr>
          <p:cNvGrpSpPr/>
          <p:nvPr/>
        </p:nvGrpSpPr>
        <p:grpSpPr>
          <a:xfrm>
            <a:off x="878665" y="1629251"/>
            <a:ext cx="10486825" cy="599014"/>
            <a:chOff x="1124802" y="3866794"/>
            <a:chExt cx="10486825" cy="599014"/>
          </a:xfrm>
        </p:grpSpPr>
        <p:sp>
          <p:nvSpPr>
            <p:cNvPr id="12" name="Freeform 3">
              <a:extLst>
                <a:ext uri="{FF2B5EF4-FFF2-40B4-BE49-F238E27FC236}">
                  <a16:creationId xmlns="" xmlns:a16="http://schemas.microsoft.com/office/drawing/2014/main" id="{633DAAAF-99D2-4B10-8D90-E8E58410F7A7}"/>
                </a:ext>
              </a:extLst>
            </p:cNvPr>
            <p:cNvSpPr/>
            <p:nvPr/>
          </p:nvSpPr>
          <p:spPr>
            <a:xfrm>
              <a:off x="1302569" y="3881033"/>
              <a:ext cx="10309058" cy="584775"/>
            </a:xfrm>
            <a:custGeom>
              <a:avLst/>
              <a:gdLst/>
              <a:ahLst/>
              <a:cxnLst/>
              <a:rect l="l" t="t" r="r" b="b"/>
              <a:pathLst>
                <a:path w="17146631" h="2345666">
                  <a:moveTo>
                    <a:pt x="278431" y="16918"/>
                  </a:moveTo>
                  <a:cubicBezTo>
                    <a:pt x="278431" y="16918"/>
                    <a:pt x="604014" y="12258"/>
                    <a:pt x="1175379" y="12454"/>
                  </a:cubicBezTo>
                  <a:cubicBezTo>
                    <a:pt x="14339493" y="12671"/>
                    <a:pt x="16872563" y="0"/>
                    <a:pt x="16872563" y="0"/>
                  </a:cubicBezTo>
                  <a:cubicBezTo>
                    <a:pt x="16940027" y="0"/>
                    <a:pt x="17015964" y="0"/>
                    <a:pt x="17094737" y="85073"/>
                  </a:cubicBezTo>
                  <a:cubicBezTo>
                    <a:pt x="17137716" y="131488"/>
                    <a:pt x="17138783" y="240224"/>
                    <a:pt x="17139189" y="320281"/>
                  </a:cubicBezTo>
                  <a:cubicBezTo>
                    <a:pt x="17139189" y="320281"/>
                    <a:pt x="17137483" y="1318305"/>
                    <a:pt x="17137483" y="1583082"/>
                  </a:cubicBezTo>
                  <a:cubicBezTo>
                    <a:pt x="17137483" y="1797241"/>
                    <a:pt x="17146632" y="2096420"/>
                    <a:pt x="17146632" y="2096420"/>
                  </a:cubicBezTo>
                  <a:cubicBezTo>
                    <a:pt x="17146632" y="2225089"/>
                    <a:pt x="17142463" y="2345666"/>
                    <a:pt x="16889624" y="2337532"/>
                  </a:cubicBezTo>
                  <a:cubicBezTo>
                    <a:pt x="16889624" y="2337532"/>
                    <a:pt x="16513153" y="2317234"/>
                    <a:pt x="14810939" y="2324832"/>
                  </a:cubicBezTo>
                  <a:cubicBezTo>
                    <a:pt x="3696180" y="2332966"/>
                    <a:pt x="304023" y="2345666"/>
                    <a:pt x="304023" y="2345666"/>
                  </a:cubicBezTo>
                  <a:cubicBezTo>
                    <a:pt x="132548" y="2345666"/>
                    <a:pt x="4213" y="2244597"/>
                    <a:pt x="8532" y="2042050"/>
                  </a:cubicBezTo>
                  <a:cubicBezTo>
                    <a:pt x="8532" y="2042050"/>
                    <a:pt x="9630" y="1543509"/>
                    <a:pt x="4815" y="99828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</p:spPr>
          <p:txBody>
            <a:bodyPr/>
            <a:lstStyle/>
            <a:p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F357A66A-2C35-4741-A7B2-75D5F5B14E87}"/>
                </a:ext>
              </a:extLst>
            </p:cNvPr>
            <p:cNvSpPr txBox="1"/>
            <p:nvPr/>
          </p:nvSpPr>
          <p:spPr>
            <a:xfrm>
              <a:off x="1124802" y="3866794"/>
              <a:ext cx="1024266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b. Ai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là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người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đầu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tiên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phát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minh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ra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điện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thoại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?</a:t>
              </a:r>
              <a:endParaRPr lang="vi-V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9E382537-CAA7-45F3-87FE-3858793B73A9}"/>
              </a:ext>
            </a:extLst>
          </p:cNvPr>
          <p:cNvGrpSpPr/>
          <p:nvPr/>
        </p:nvGrpSpPr>
        <p:grpSpPr>
          <a:xfrm>
            <a:off x="249129" y="2620024"/>
            <a:ext cx="12112668" cy="586810"/>
            <a:chOff x="544469" y="3866794"/>
            <a:chExt cx="11783841" cy="332865"/>
          </a:xfrm>
        </p:grpSpPr>
        <p:sp>
          <p:nvSpPr>
            <p:cNvPr id="16" name="Freeform 3">
              <a:extLst>
                <a:ext uri="{FF2B5EF4-FFF2-40B4-BE49-F238E27FC236}">
                  <a16:creationId xmlns="" xmlns:a16="http://schemas.microsoft.com/office/drawing/2014/main" id="{0DDCBB61-4F3D-4944-BAF3-3CE19947C0E9}"/>
                </a:ext>
              </a:extLst>
            </p:cNvPr>
            <p:cNvSpPr/>
            <p:nvPr/>
          </p:nvSpPr>
          <p:spPr>
            <a:xfrm>
              <a:off x="725590" y="3881033"/>
              <a:ext cx="11342267" cy="318626"/>
            </a:xfrm>
            <a:custGeom>
              <a:avLst/>
              <a:gdLst/>
              <a:ahLst/>
              <a:cxnLst/>
              <a:rect l="l" t="t" r="r" b="b"/>
              <a:pathLst>
                <a:path w="17146631" h="2345666">
                  <a:moveTo>
                    <a:pt x="278431" y="16918"/>
                  </a:moveTo>
                  <a:cubicBezTo>
                    <a:pt x="278431" y="16918"/>
                    <a:pt x="604014" y="12258"/>
                    <a:pt x="1175379" y="12454"/>
                  </a:cubicBezTo>
                  <a:cubicBezTo>
                    <a:pt x="14339493" y="12671"/>
                    <a:pt x="16872563" y="0"/>
                    <a:pt x="16872563" y="0"/>
                  </a:cubicBezTo>
                  <a:cubicBezTo>
                    <a:pt x="16940027" y="0"/>
                    <a:pt x="17015964" y="0"/>
                    <a:pt x="17094737" y="85073"/>
                  </a:cubicBezTo>
                  <a:cubicBezTo>
                    <a:pt x="17137716" y="131488"/>
                    <a:pt x="17138783" y="240224"/>
                    <a:pt x="17139189" y="320281"/>
                  </a:cubicBezTo>
                  <a:cubicBezTo>
                    <a:pt x="17139189" y="320281"/>
                    <a:pt x="17137483" y="1318305"/>
                    <a:pt x="17137483" y="1583082"/>
                  </a:cubicBezTo>
                  <a:cubicBezTo>
                    <a:pt x="17137483" y="1797241"/>
                    <a:pt x="17146632" y="2096420"/>
                    <a:pt x="17146632" y="2096420"/>
                  </a:cubicBezTo>
                  <a:cubicBezTo>
                    <a:pt x="17146632" y="2225089"/>
                    <a:pt x="17142463" y="2345666"/>
                    <a:pt x="16889624" y="2337532"/>
                  </a:cubicBezTo>
                  <a:cubicBezTo>
                    <a:pt x="16889624" y="2337532"/>
                    <a:pt x="16513153" y="2317234"/>
                    <a:pt x="14810939" y="2324832"/>
                  </a:cubicBezTo>
                  <a:cubicBezTo>
                    <a:pt x="3696180" y="2332966"/>
                    <a:pt x="304023" y="2345666"/>
                    <a:pt x="304023" y="2345666"/>
                  </a:cubicBezTo>
                  <a:cubicBezTo>
                    <a:pt x="132548" y="2345666"/>
                    <a:pt x="4213" y="2244597"/>
                    <a:pt x="8532" y="2042050"/>
                  </a:cubicBezTo>
                  <a:cubicBezTo>
                    <a:pt x="8532" y="2042050"/>
                    <a:pt x="9630" y="1543509"/>
                    <a:pt x="4815" y="99828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BDE0FE"/>
            </a:solidFill>
          </p:spPr>
          <p:txBody>
            <a:bodyPr/>
            <a:lstStyle/>
            <a:p>
              <a:endParaRPr lang="en-US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C144E81A-7F52-4970-BB2B-78D787F8F805}"/>
                </a:ext>
              </a:extLst>
            </p:cNvPr>
            <p:cNvSpPr txBox="1"/>
            <p:nvPr/>
          </p:nvSpPr>
          <p:spPr>
            <a:xfrm>
              <a:off x="544469" y="3866794"/>
              <a:ext cx="11783841" cy="314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c.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Vì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sao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chúng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ta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cần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giúp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đỡ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những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người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có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hoàn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cảnh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khó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khăn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?</a:t>
              </a:r>
              <a:endParaRPr lang="vi-V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B9C081E0-F3B3-4CD5-B9DD-D4C096E61FD0}"/>
              </a:ext>
            </a:extLst>
          </p:cNvPr>
          <p:cNvGrpSpPr/>
          <p:nvPr/>
        </p:nvGrpSpPr>
        <p:grpSpPr>
          <a:xfrm>
            <a:off x="1056432" y="3394265"/>
            <a:ext cx="10486825" cy="697826"/>
            <a:chOff x="1124802" y="3866794"/>
            <a:chExt cx="10486825" cy="395838"/>
          </a:xfrm>
        </p:grpSpPr>
        <p:sp>
          <p:nvSpPr>
            <p:cNvPr id="21" name="Freeform 3">
              <a:extLst>
                <a:ext uri="{FF2B5EF4-FFF2-40B4-BE49-F238E27FC236}">
                  <a16:creationId xmlns="" xmlns:a16="http://schemas.microsoft.com/office/drawing/2014/main" id="{B5E1AFEF-8D10-4200-B0DF-AC8BE9197A97}"/>
                </a:ext>
              </a:extLst>
            </p:cNvPr>
            <p:cNvSpPr/>
            <p:nvPr/>
          </p:nvSpPr>
          <p:spPr>
            <a:xfrm>
              <a:off x="1302569" y="3881033"/>
              <a:ext cx="10309058" cy="381599"/>
            </a:xfrm>
            <a:custGeom>
              <a:avLst/>
              <a:gdLst/>
              <a:ahLst/>
              <a:cxnLst/>
              <a:rect l="l" t="t" r="r" b="b"/>
              <a:pathLst>
                <a:path w="17146631" h="2345666">
                  <a:moveTo>
                    <a:pt x="278431" y="16918"/>
                  </a:moveTo>
                  <a:cubicBezTo>
                    <a:pt x="278431" y="16918"/>
                    <a:pt x="604014" y="12258"/>
                    <a:pt x="1175379" y="12454"/>
                  </a:cubicBezTo>
                  <a:cubicBezTo>
                    <a:pt x="14339493" y="12671"/>
                    <a:pt x="16872563" y="0"/>
                    <a:pt x="16872563" y="0"/>
                  </a:cubicBezTo>
                  <a:cubicBezTo>
                    <a:pt x="16940027" y="0"/>
                    <a:pt x="17015964" y="0"/>
                    <a:pt x="17094737" y="85073"/>
                  </a:cubicBezTo>
                  <a:cubicBezTo>
                    <a:pt x="17137716" y="131488"/>
                    <a:pt x="17138783" y="240224"/>
                    <a:pt x="17139189" y="320281"/>
                  </a:cubicBezTo>
                  <a:cubicBezTo>
                    <a:pt x="17139189" y="320281"/>
                    <a:pt x="17137483" y="1318305"/>
                    <a:pt x="17137483" y="1583082"/>
                  </a:cubicBezTo>
                  <a:cubicBezTo>
                    <a:pt x="17137483" y="1797241"/>
                    <a:pt x="17146632" y="2096420"/>
                    <a:pt x="17146632" y="2096420"/>
                  </a:cubicBezTo>
                  <a:cubicBezTo>
                    <a:pt x="17146632" y="2225089"/>
                    <a:pt x="17142463" y="2345666"/>
                    <a:pt x="16889624" y="2337532"/>
                  </a:cubicBezTo>
                  <a:cubicBezTo>
                    <a:pt x="16889624" y="2337532"/>
                    <a:pt x="16513153" y="2317234"/>
                    <a:pt x="14810939" y="2324832"/>
                  </a:cubicBezTo>
                  <a:cubicBezTo>
                    <a:pt x="3696180" y="2332966"/>
                    <a:pt x="304023" y="2345666"/>
                    <a:pt x="304023" y="2345666"/>
                  </a:cubicBezTo>
                  <a:cubicBezTo>
                    <a:pt x="132548" y="2345666"/>
                    <a:pt x="4213" y="2244597"/>
                    <a:pt x="8532" y="2042050"/>
                  </a:cubicBezTo>
                  <a:cubicBezTo>
                    <a:pt x="8532" y="2042050"/>
                    <a:pt x="9630" y="1543509"/>
                    <a:pt x="4815" y="99828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</p:spPr>
          <p:txBody>
            <a:bodyPr/>
            <a:lstStyle/>
            <a:p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3893D4C0-FB1D-45C3-9585-0F70F6032A3B}"/>
                </a:ext>
              </a:extLst>
            </p:cNvPr>
            <p:cNvSpPr txBox="1"/>
            <p:nvPr/>
          </p:nvSpPr>
          <p:spPr>
            <a:xfrm>
              <a:off x="1124802" y="3866794"/>
              <a:ext cx="10242662" cy="314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d.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Tôi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lắng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nghe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cô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giáo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giảng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bài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.</a:t>
              </a:r>
              <a:endParaRPr lang="vi-V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B00C9F1B-B4AE-46B7-8F74-F26F42E2816C}"/>
              </a:ext>
            </a:extLst>
          </p:cNvPr>
          <p:cNvGrpSpPr/>
          <p:nvPr/>
        </p:nvGrpSpPr>
        <p:grpSpPr>
          <a:xfrm>
            <a:off x="1105717" y="4381728"/>
            <a:ext cx="10486825" cy="697826"/>
            <a:chOff x="1124802" y="3866794"/>
            <a:chExt cx="10486825" cy="395838"/>
          </a:xfrm>
        </p:grpSpPr>
        <p:sp>
          <p:nvSpPr>
            <p:cNvPr id="24" name="Freeform 3">
              <a:extLst>
                <a:ext uri="{FF2B5EF4-FFF2-40B4-BE49-F238E27FC236}">
                  <a16:creationId xmlns="" xmlns:a16="http://schemas.microsoft.com/office/drawing/2014/main" id="{53C3E60B-55B9-43BC-AE4B-68C4A4B0BDEE}"/>
                </a:ext>
              </a:extLst>
            </p:cNvPr>
            <p:cNvSpPr/>
            <p:nvPr/>
          </p:nvSpPr>
          <p:spPr>
            <a:xfrm>
              <a:off x="1302569" y="3881033"/>
              <a:ext cx="10309058" cy="381599"/>
            </a:xfrm>
            <a:custGeom>
              <a:avLst/>
              <a:gdLst/>
              <a:ahLst/>
              <a:cxnLst/>
              <a:rect l="l" t="t" r="r" b="b"/>
              <a:pathLst>
                <a:path w="17146631" h="2345666">
                  <a:moveTo>
                    <a:pt x="278431" y="16918"/>
                  </a:moveTo>
                  <a:cubicBezTo>
                    <a:pt x="278431" y="16918"/>
                    <a:pt x="604014" y="12258"/>
                    <a:pt x="1175379" y="12454"/>
                  </a:cubicBezTo>
                  <a:cubicBezTo>
                    <a:pt x="14339493" y="12671"/>
                    <a:pt x="16872563" y="0"/>
                    <a:pt x="16872563" y="0"/>
                  </a:cubicBezTo>
                  <a:cubicBezTo>
                    <a:pt x="16940027" y="0"/>
                    <a:pt x="17015964" y="0"/>
                    <a:pt x="17094737" y="85073"/>
                  </a:cubicBezTo>
                  <a:cubicBezTo>
                    <a:pt x="17137716" y="131488"/>
                    <a:pt x="17138783" y="240224"/>
                    <a:pt x="17139189" y="320281"/>
                  </a:cubicBezTo>
                  <a:cubicBezTo>
                    <a:pt x="17139189" y="320281"/>
                    <a:pt x="17137483" y="1318305"/>
                    <a:pt x="17137483" y="1583082"/>
                  </a:cubicBezTo>
                  <a:cubicBezTo>
                    <a:pt x="17137483" y="1797241"/>
                    <a:pt x="17146632" y="2096420"/>
                    <a:pt x="17146632" y="2096420"/>
                  </a:cubicBezTo>
                  <a:cubicBezTo>
                    <a:pt x="17146632" y="2225089"/>
                    <a:pt x="17142463" y="2345666"/>
                    <a:pt x="16889624" y="2337532"/>
                  </a:cubicBezTo>
                  <a:cubicBezTo>
                    <a:pt x="16889624" y="2337532"/>
                    <a:pt x="16513153" y="2317234"/>
                    <a:pt x="14810939" y="2324832"/>
                  </a:cubicBezTo>
                  <a:cubicBezTo>
                    <a:pt x="3696180" y="2332966"/>
                    <a:pt x="304023" y="2345666"/>
                    <a:pt x="304023" y="2345666"/>
                  </a:cubicBezTo>
                  <a:cubicBezTo>
                    <a:pt x="132548" y="2345666"/>
                    <a:pt x="4213" y="2244597"/>
                    <a:pt x="8532" y="2042050"/>
                  </a:cubicBezTo>
                  <a:cubicBezTo>
                    <a:pt x="8532" y="2042050"/>
                    <a:pt x="9630" y="1543509"/>
                    <a:pt x="4815" y="998284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BDE0FE"/>
            </a:solidFill>
          </p:spPr>
          <p:txBody>
            <a:bodyPr/>
            <a:lstStyle/>
            <a:p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2D1345D3-BD2B-4FBF-A20F-B1F9B53D1DB5}"/>
                </a:ext>
              </a:extLst>
            </p:cNvPr>
            <p:cNvSpPr txBox="1"/>
            <p:nvPr/>
          </p:nvSpPr>
          <p:spPr>
            <a:xfrm>
              <a:off x="1124802" y="3866794"/>
              <a:ext cx="10242662" cy="314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e.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Bạn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có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biết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thùng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rác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của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trường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đặt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ở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đâu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lang="en-US" sz="30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không</a:t>
              </a:r>
              <a:r>
                <a:rPr lang="en-US" sz="30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?</a:t>
              </a:r>
              <a:endParaRPr lang="vi-V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endParaRPr>
            </a:p>
          </p:txBody>
        </p:sp>
      </p:grp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664B3FA7-35CF-4EBE-BAB5-F05ED737BA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005" y="4675288"/>
            <a:ext cx="2500655" cy="1948562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01DA4B1E-043F-4ED1-A229-37CCDAE733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25" y="4804609"/>
            <a:ext cx="2171229" cy="187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66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: Rounded Corners 44">
            <a:extLst>
              <a:ext uri="{FF2B5EF4-FFF2-40B4-BE49-F238E27FC236}">
                <a16:creationId xmlns="" xmlns:a16="http://schemas.microsoft.com/office/drawing/2014/main" id="{6C1A479C-460A-42EE-8147-168E83854D88}"/>
              </a:ext>
            </a:extLst>
          </p:cNvPr>
          <p:cNvSpPr/>
          <p:nvPr/>
        </p:nvSpPr>
        <p:spPr>
          <a:xfrm>
            <a:off x="288098" y="5916"/>
            <a:ext cx="11824570" cy="63882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pic>
        <p:nvPicPr>
          <p:cNvPr id="53" name="图片 2" descr="3-21">
            <a:extLst>
              <a:ext uri="{FF2B5EF4-FFF2-40B4-BE49-F238E27FC236}">
                <a16:creationId xmlns="" xmlns:a16="http://schemas.microsoft.com/office/drawing/2014/main" id="{783A2E9A-254A-463B-A615-434B452516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167" t="8938" r="15490"/>
          <a:stretch>
            <a:fillRect/>
          </a:stretch>
        </p:blipFill>
        <p:spPr>
          <a:xfrm flipH="1">
            <a:off x="-242930" y="4847574"/>
            <a:ext cx="1506913" cy="2037731"/>
          </a:xfrm>
          <a:prstGeom prst="rect">
            <a:avLst/>
          </a:prstGeom>
        </p:spPr>
      </p:pic>
      <p:graphicFrame>
        <p:nvGraphicFramePr>
          <p:cNvPr id="24" name="Table 23">
            <a:extLst>
              <a:ext uri="{FF2B5EF4-FFF2-40B4-BE49-F238E27FC236}">
                <a16:creationId xmlns="" xmlns:a16="http://schemas.microsoft.com/office/drawing/2014/main" id="{441C3E82-9381-40F8-8624-D0959B202E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23244"/>
              </p:ext>
            </p:extLst>
          </p:nvPr>
        </p:nvGraphicFramePr>
        <p:xfrm>
          <a:off x="732156" y="548640"/>
          <a:ext cx="10936453" cy="4856481"/>
        </p:xfrm>
        <a:graphic>
          <a:graphicData uri="http://schemas.openxmlformats.org/drawingml/2006/table">
            <a:tbl>
              <a:tblPr firstRow="1" firstCol="1" bandRow="1">
                <a:tableStyleId>{72833802-FEF1-4C79-8D5D-14CF1EAF98D9}</a:tableStyleId>
              </a:tblPr>
              <a:tblGrid>
                <a:gridCol w="5496388">
                  <a:extLst>
                    <a:ext uri="{9D8B030D-6E8A-4147-A177-3AD203B41FA5}">
                      <a16:colId xmlns="" xmlns:a16="http://schemas.microsoft.com/office/drawing/2014/main" val="1932119103"/>
                    </a:ext>
                  </a:extLst>
                </a:gridCol>
                <a:gridCol w="5440065">
                  <a:extLst>
                    <a:ext uri="{9D8B030D-6E8A-4147-A177-3AD203B41FA5}">
                      <a16:colId xmlns="" xmlns:a16="http://schemas.microsoft.com/office/drawing/2014/main" val="4190794327"/>
                    </a:ext>
                  </a:extLst>
                </a:gridCol>
              </a:tblGrid>
              <a:tr h="8446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Câu kể</a:t>
                      </a:r>
                      <a:endParaRPr lang="en-US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Câu hỏi</a:t>
                      </a:r>
                      <a:endParaRPr lang="en-US" sz="3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89945788"/>
                  </a:ext>
                </a:extLst>
              </a:tr>
              <a:tr h="1146238">
                <a:tc>
                  <a:txBody>
                    <a:bodyPr/>
                    <a:lstStyle/>
                    <a:p>
                      <a:pPr lvl="0" algn="just"/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a. An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và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Minh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đang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nói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chuyện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điện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thoại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với</a:t>
                      </a:r>
                      <a:r>
                        <a:rPr lang="en-US" sz="3200" b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smtClean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nhau.</a:t>
                      </a:r>
                      <a:endParaRPr lang="vi-VN" sz="32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b. Ai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là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người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đầu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tiên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phát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minh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ra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điện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thoại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?</a:t>
                      </a:r>
                      <a:endParaRPr lang="vi-VN" sz="32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98049018"/>
                  </a:ext>
                </a:extLst>
              </a:tr>
              <a:tr h="1719355">
                <a:tc>
                  <a:txBody>
                    <a:bodyPr/>
                    <a:lstStyle/>
                    <a:p>
                      <a:pPr lvl="0" algn="just"/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d.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Tôi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lắng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nghe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cô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giáo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giảng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bài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.</a:t>
                      </a:r>
                      <a:endParaRPr lang="vi-VN" sz="32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c.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Vì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sao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chúng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ta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cần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giúp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đỡ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những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người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có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hoàn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cảnh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khó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khăn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?</a:t>
                      </a:r>
                      <a:endParaRPr lang="vi-VN" sz="32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29621614"/>
                  </a:ext>
                </a:extLst>
              </a:tr>
              <a:tr h="1146238">
                <a:tc>
                  <a:txBody>
                    <a:bodyPr/>
                    <a:lstStyle/>
                    <a:p>
                      <a:pPr lvl="0" algn="just"/>
                      <a:endParaRPr lang="vi-VN" sz="32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e.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Bạn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có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biết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thùng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rác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của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trường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đặt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ở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đâu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không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Arial-Rounded" panose="020B0500000000000000" pitchFamily="34" charset="0"/>
                        </a:rPr>
                        <a:t>?</a:t>
                      </a:r>
                      <a:endParaRPr lang="vi-VN" sz="3200" b="1" dirty="0">
                        <a:solidFill>
                          <a:srgbClr val="FF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930726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023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_li_nh_202601210734_fwhqj">
            <a:hlinkClick r:id="" action="ppaction://media"/>
            <a:extLst>
              <a:ext uri="{FF2B5EF4-FFF2-40B4-BE49-F238E27FC236}">
                <a16:creationId xmlns="" xmlns:a16="http://schemas.microsoft.com/office/drawing/2014/main" id="{393C5ECA-6AAE-8DC4-CDE0-F64CF284F3F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6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430</Words>
  <Application>Microsoft Office PowerPoint</Application>
  <PresentationFormat>Widescreen</PresentationFormat>
  <Paragraphs>50</Paragraphs>
  <Slides>19</Slides>
  <Notes>8</Notes>
  <HiddenSlides>0</HiddenSlides>
  <MMClips>5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19</vt:i4>
      </vt:variant>
    </vt:vector>
  </HeadingPairs>
  <TitlesOfParts>
    <vt:vector size="38" baseType="lpstr">
      <vt:lpstr>微软雅黑</vt:lpstr>
      <vt:lpstr>宋体</vt:lpstr>
      <vt:lpstr>#9Slide05 SVNClementine</vt:lpstr>
      <vt:lpstr>#9Slide07 HoneyCream</vt:lpstr>
      <vt:lpstr>Arial</vt:lpstr>
      <vt:lpstr>Arial-Rounded</vt:lpstr>
      <vt:lpstr>Calibri</vt:lpstr>
      <vt:lpstr>Calibri Light</vt:lpstr>
      <vt:lpstr>Cambria</vt:lpstr>
      <vt:lpstr>Segoe UI Black</vt:lpstr>
      <vt:lpstr>SVN-Newton</vt:lpstr>
      <vt:lpstr>Times New Roman</vt:lpstr>
      <vt:lpstr>思源黑体 CN</vt:lpstr>
      <vt:lpstr>等线</vt:lpstr>
      <vt:lpstr>等线 Light</vt:lpstr>
      <vt:lpstr>Office 主题​​</vt:lpstr>
      <vt:lpstr>1_Chủ đề Office</vt:lpstr>
      <vt:lpstr>1_Office 主题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Windows 10 Version 2</cp:lastModifiedBy>
  <cp:revision>65</cp:revision>
  <dcterms:created xsi:type="dcterms:W3CDTF">2022-08-29T02:02:20Z</dcterms:created>
  <dcterms:modified xsi:type="dcterms:W3CDTF">2026-04-29T08:57:48Z</dcterms:modified>
</cp:coreProperties>
</file>